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7" r:id="rId10"/>
    <p:sldId id="268" r:id="rId11"/>
    <p:sldId id="262" r:id="rId12"/>
    <p:sldId id="263" r:id="rId13"/>
    <p:sldId id="264" r:id="rId14"/>
  </p:sldIdLst>
  <p:sldSz cx="10160000" cy="8407400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648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444" y="-90"/>
      </p:cViewPr>
      <p:guideLst>
        <p:guide orient="horz" pos="2648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5AC7CD-D9C3-47A4-A35D-DBFBCCDA7A7D}" type="datetimeFigureOut">
              <a:rPr lang="fr-FR" smtClean="0"/>
              <a:t>28/04/2014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57313" y="685800"/>
            <a:ext cx="41433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91BC6-8C1D-4B67-9A90-1E6C1C84602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4485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</a:t>
            </a:r>
            <a:r>
              <a:rPr lang="en-GB" baseline="0" dirty="0" smtClean="0"/>
              <a:t> hide 3 cards. </a:t>
            </a:r>
            <a:r>
              <a:rPr lang="en-GB" baseline="0" smtClean="0"/>
              <a:t>correct </a:t>
            </a:r>
            <a:r>
              <a:rPr lang="en-GB" baseline="0" dirty="0" smtClean="0"/>
              <a:t>guess = 1 chocolate coin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791BC6-8C1D-4B67-9A90-1E6C1C84602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0575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611745"/>
            <a:ext cx="8636000" cy="18021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64193"/>
            <a:ext cx="7112000" cy="21485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6A076-82B2-4D87-A7E6-FB2C3CF37D57}" type="datetimeFigureOut">
              <a:rPr lang="fr-FR" smtClean="0"/>
              <a:t>28/04/2014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0F19-E3B9-4239-BD9F-4B3B4F6198C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400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6A076-82B2-4D87-A7E6-FB2C3CF37D57}" type="datetimeFigureOut">
              <a:rPr lang="fr-FR" smtClean="0"/>
              <a:t>28/04/2014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0F19-E3B9-4239-BD9F-4B3B4F6198C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0582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6688"/>
            <a:ext cx="2286000" cy="71735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6688"/>
            <a:ext cx="6688667" cy="71735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6A076-82B2-4D87-A7E6-FB2C3CF37D57}" type="datetimeFigureOut">
              <a:rPr lang="fr-FR" smtClean="0"/>
              <a:t>28/04/2014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0F19-E3B9-4239-BD9F-4B3B4F6198C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495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6A076-82B2-4D87-A7E6-FB2C3CF37D57}" type="datetimeFigureOut">
              <a:rPr lang="fr-FR" smtClean="0"/>
              <a:t>28/04/2014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0F19-E3B9-4239-BD9F-4B3B4F6198C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8853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402535"/>
            <a:ext cx="8636000" cy="166980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63416"/>
            <a:ext cx="8636000" cy="183911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6A076-82B2-4D87-A7E6-FB2C3CF37D57}" type="datetimeFigureOut">
              <a:rPr lang="fr-FR" smtClean="0"/>
              <a:t>28/04/2014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0F19-E3B9-4239-BD9F-4B3B4F6198C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5973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61729"/>
            <a:ext cx="4487333" cy="55484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61729"/>
            <a:ext cx="4487333" cy="55484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6A076-82B2-4D87-A7E6-FB2C3CF37D57}" type="datetimeFigureOut">
              <a:rPr lang="fr-FR" smtClean="0"/>
              <a:t>28/04/2014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0F19-E3B9-4239-BD9F-4B3B4F6198C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5230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81935"/>
            <a:ext cx="4489098" cy="7843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66236"/>
            <a:ext cx="4489098" cy="48439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81935"/>
            <a:ext cx="4490861" cy="7843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66236"/>
            <a:ext cx="4490861" cy="48439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6A076-82B2-4D87-A7E6-FB2C3CF37D57}" type="datetimeFigureOut">
              <a:rPr lang="fr-FR" smtClean="0"/>
              <a:t>28/04/2014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0F19-E3B9-4239-BD9F-4B3B4F6198C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8959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6A076-82B2-4D87-A7E6-FB2C3CF37D57}" type="datetimeFigureOut">
              <a:rPr lang="fr-FR" smtClean="0"/>
              <a:t>28/04/2014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0F19-E3B9-4239-BD9F-4B3B4F6198C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108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6A076-82B2-4D87-A7E6-FB2C3CF37D57}" type="datetimeFigureOut">
              <a:rPr lang="fr-FR" smtClean="0"/>
              <a:t>28/04/2014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0F19-E3B9-4239-BD9F-4B3B4F6198C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348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4739"/>
            <a:ext cx="3342570" cy="1424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4741"/>
            <a:ext cx="5679722" cy="71754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59328"/>
            <a:ext cx="3342570" cy="575089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6A076-82B2-4D87-A7E6-FB2C3CF37D57}" type="datetimeFigureOut">
              <a:rPr lang="fr-FR" smtClean="0"/>
              <a:t>28/04/2014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0F19-E3B9-4239-BD9F-4B3B4F6198C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056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85180"/>
            <a:ext cx="6096000" cy="69477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51217"/>
            <a:ext cx="6096000" cy="50444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79959"/>
            <a:ext cx="6096000" cy="98670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6A076-82B2-4D87-A7E6-FB2C3CF37D57}" type="datetimeFigureOut">
              <a:rPr lang="fr-FR" smtClean="0"/>
              <a:t>28/04/2014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0F19-E3B9-4239-BD9F-4B3B4F6198C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7628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6686"/>
            <a:ext cx="9144000" cy="1401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61729"/>
            <a:ext cx="9144000" cy="55484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92416"/>
            <a:ext cx="2370667" cy="4476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6A076-82B2-4D87-A7E6-FB2C3CF37D57}" type="datetimeFigureOut">
              <a:rPr lang="fr-FR" smtClean="0"/>
              <a:t>28/04/2014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92416"/>
            <a:ext cx="3217333" cy="4476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92416"/>
            <a:ext cx="2370667" cy="4476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C0F19-E3B9-4239-BD9F-4B3B4F6198C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843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59029" y="512318"/>
            <a:ext cx="9503284" cy="6145531"/>
          </a:xfrm>
          <a:custGeom>
            <a:avLst/>
            <a:gdLst/>
            <a:ahLst/>
            <a:cxnLst/>
            <a:rect l="0" t="0" r="0" b="0"/>
            <a:pathLst>
              <a:path w="9503284" h="6145531">
                <a:moveTo>
                  <a:pt x="1583817" y="0"/>
                </a:moveTo>
                <a:lnTo>
                  <a:pt x="8077073" y="0"/>
                </a:lnTo>
                <a:lnTo>
                  <a:pt x="8236204" y="20955"/>
                </a:lnTo>
                <a:lnTo>
                  <a:pt x="8520557" y="71501"/>
                </a:lnTo>
                <a:lnTo>
                  <a:pt x="8790178" y="174371"/>
                </a:lnTo>
                <a:lnTo>
                  <a:pt x="8916924" y="224917"/>
                </a:lnTo>
                <a:lnTo>
                  <a:pt x="9139301" y="368808"/>
                </a:lnTo>
                <a:lnTo>
                  <a:pt x="9297035" y="532638"/>
                </a:lnTo>
                <a:lnTo>
                  <a:pt x="9376537" y="625094"/>
                </a:lnTo>
                <a:lnTo>
                  <a:pt x="9456166" y="808990"/>
                </a:lnTo>
                <a:lnTo>
                  <a:pt x="9487154" y="911860"/>
                </a:lnTo>
                <a:lnTo>
                  <a:pt x="9487154" y="962406"/>
                </a:lnTo>
                <a:lnTo>
                  <a:pt x="9503283" y="1024255"/>
                </a:lnTo>
                <a:lnTo>
                  <a:pt x="9503283" y="5121275"/>
                </a:lnTo>
                <a:lnTo>
                  <a:pt x="9487154" y="5172710"/>
                </a:lnTo>
                <a:lnTo>
                  <a:pt x="9487154" y="5224145"/>
                </a:lnTo>
                <a:lnTo>
                  <a:pt x="9456166" y="5326126"/>
                </a:lnTo>
                <a:lnTo>
                  <a:pt x="9376537" y="5510149"/>
                </a:lnTo>
                <a:lnTo>
                  <a:pt x="9218930" y="5684393"/>
                </a:lnTo>
                <a:lnTo>
                  <a:pt x="9139301" y="5766435"/>
                </a:lnTo>
                <a:lnTo>
                  <a:pt x="8916924" y="5910199"/>
                </a:lnTo>
                <a:lnTo>
                  <a:pt x="8663559" y="6012180"/>
                </a:lnTo>
                <a:lnTo>
                  <a:pt x="8520557" y="6063615"/>
                </a:lnTo>
                <a:lnTo>
                  <a:pt x="8236204" y="6115050"/>
                </a:lnTo>
                <a:lnTo>
                  <a:pt x="8077073" y="6135116"/>
                </a:lnTo>
                <a:lnTo>
                  <a:pt x="7998968" y="6135116"/>
                </a:lnTo>
                <a:lnTo>
                  <a:pt x="7919466" y="6145530"/>
                </a:lnTo>
                <a:lnTo>
                  <a:pt x="1583817" y="6145530"/>
                </a:lnTo>
                <a:lnTo>
                  <a:pt x="1488186" y="6135116"/>
                </a:lnTo>
                <a:lnTo>
                  <a:pt x="1409954" y="6135116"/>
                </a:lnTo>
                <a:lnTo>
                  <a:pt x="1250950" y="6115050"/>
                </a:lnTo>
                <a:lnTo>
                  <a:pt x="966470" y="6063615"/>
                </a:lnTo>
                <a:lnTo>
                  <a:pt x="696849" y="5960745"/>
                </a:lnTo>
                <a:lnTo>
                  <a:pt x="570230" y="5910199"/>
                </a:lnTo>
                <a:lnTo>
                  <a:pt x="349123" y="5766435"/>
                </a:lnTo>
                <a:lnTo>
                  <a:pt x="189992" y="5602478"/>
                </a:lnTo>
                <a:lnTo>
                  <a:pt x="110490" y="5510149"/>
                </a:lnTo>
                <a:lnTo>
                  <a:pt x="32385" y="5326126"/>
                </a:lnTo>
                <a:lnTo>
                  <a:pt x="0" y="5224145"/>
                </a:lnTo>
                <a:lnTo>
                  <a:pt x="0" y="911860"/>
                </a:lnTo>
                <a:lnTo>
                  <a:pt x="32385" y="808990"/>
                </a:lnTo>
                <a:lnTo>
                  <a:pt x="110490" y="625094"/>
                </a:lnTo>
                <a:lnTo>
                  <a:pt x="269621" y="450723"/>
                </a:lnTo>
                <a:lnTo>
                  <a:pt x="349123" y="368808"/>
                </a:lnTo>
                <a:lnTo>
                  <a:pt x="570230" y="224917"/>
                </a:lnTo>
                <a:lnTo>
                  <a:pt x="823595" y="122936"/>
                </a:lnTo>
                <a:lnTo>
                  <a:pt x="966470" y="71501"/>
                </a:lnTo>
                <a:lnTo>
                  <a:pt x="1250950" y="20955"/>
                </a:lnTo>
                <a:lnTo>
                  <a:pt x="1409954" y="0"/>
                </a:lnTo>
                <a:close/>
              </a:path>
            </a:pathLst>
          </a:custGeom>
          <a:solidFill>
            <a:srgbClr val="FFFFFF"/>
          </a:solidFill>
          <a:ln w="1270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50" y="1104900"/>
            <a:ext cx="2857500" cy="28575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610100" y="1016000"/>
            <a:ext cx="478574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u="sng" smtClean="0">
                <a:solidFill>
                  <a:srgbClr val="FF0000"/>
                </a:solidFill>
                <a:latin typeface="Arial - 36"/>
              </a:rPr>
              <a:t>Cluedo de Noël:</a:t>
            </a:r>
            <a:endParaRPr lang="fr-FR" sz="2700" u="sng">
              <a:solidFill>
                <a:srgbClr val="FF0000"/>
              </a:solidFill>
              <a:latin typeface="Arial - 36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0200" y="2425700"/>
            <a:ext cx="5405247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fr-FR" sz="2700" smtClean="0">
                <a:solidFill>
                  <a:srgbClr val="FF0000"/>
                </a:solidFill>
                <a:latin typeface="Arial - 36"/>
              </a:rPr>
              <a:t>Mais qui a tué le Père Noël?</a:t>
            </a:r>
            <a:endParaRPr lang="fr-FR" sz="2700">
              <a:solidFill>
                <a:srgbClr val="FF0000"/>
              </a:solidFill>
              <a:latin typeface="Arial - 36"/>
            </a:endParaRP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3771900"/>
            <a:ext cx="3390900" cy="24003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315264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0160000" cy="42037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-13981" y="4207933"/>
            <a:ext cx="10160000" cy="42037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" name="Straight Connector 4"/>
          <p:cNvCxnSpPr>
            <a:stCxn id="2" idx="0"/>
            <a:endCxn id="3" idx="2"/>
          </p:cNvCxnSpPr>
          <p:nvPr/>
        </p:nvCxnSpPr>
        <p:spPr>
          <a:xfrm flipH="1">
            <a:off x="5066019" y="0"/>
            <a:ext cx="13981" cy="84116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357" y="4761108"/>
            <a:ext cx="3383346" cy="304755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12" y="4923780"/>
            <a:ext cx="3528392" cy="273630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" name="Picture 11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64" y="452191"/>
            <a:ext cx="3452340" cy="281540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685506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59029" y="512318"/>
            <a:ext cx="9503284" cy="6145531"/>
          </a:xfrm>
          <a:custGeom>
            <a:avLst/>
            <a:gdLst/>
            <a:ahLst/>
            <a:cxnLst/>
            <a:rect l="0" t="0" r="0" b="0"/>
            <a:pathLst>
              <a:path w="9503284" h="6145531">
                <a:moveTo>
                  <a:pt x="1583817" y="0"/>
                </a:moveTo>
                <a:lnTo>
                  <a:pt x="8077073" y="0"/>
                </a:lnTo>
                <a:lnTo>
                  <a:pt x="8236204" y="20955"/>
                </a:lnTo>
                <a:lnTo>
                  <a:pt x="8520557" y="71501"/>
                </a:lnTo>
                <a:lnTo>
                  <a:pt x="8790178" y="174371"/>
                </a:lnTo>
                <a:lnTo>
                  <a:pt x="8916924" y="224917"/>
                </a:lnTo>
                <a:lnTo>
                  <a:pt x="9139301" y="368808"/>
                </a:lnTo>
                <a:lnTo>
                  <a:pt x="9297035" y="532638"/>
                </a:lnTo>
                <a:lnTo>
                  <a:pt x="9376537" y="625094"/>
                </a:lnTo>
                <a:lnTo>
                  <a:pt x="9456166" y="808990"/>
                </a:lnTo>
                <a:lnTo>
                  <a:pt x="9487154" y="911860"/>
                </a:lnTo>
                <a:lnTo>
                  <a:pt x="9487154" y="962406"/>
                </a:lnTo>
                <a:lnTo>
                  <a:pt x="9503283" y="1024255"/>
                </a:lnTo>
                <a:lnTo>
                  <a:pt x="9503283" y="5121275"/>
                </a:lnTo>
                <a:lnTo>
                  <a:pt x="9487154" y="5172710"/>
                </a:lnTo>
                <a:lnTo>
                  <a:pt x="9487154" y="5224145"/>
                </a:lnTo>
                <a:lnTo>
                  <a:pt x="9456166" y="5326126"/>
                </a:lnTo>
                <a:lnTo>
                  <a:pt x="9376537" y="5510149"/>
                </a:lnTo>
                <a:lnTo>
                  <a:pt x="9218930" y="5684393"/>
                </a:lnTo>
                <a:lnTo>
                  <a:pt x="9139301" y="5766435"/>
                </a:lnTo>
                <a:lnTo>
                  <a:pt x="8916924" y="5910199"/>
                </a:lnTo>
                <a:lnTo>
                  <a:pt x="8663559" y="6012180"/>
                </a:lnTo>
                <a:lnTo>
                  <a:pt x="8520557" y="6063615"/>
                </a:lnTo>
                <a:lnTo>
                  <a:pt x="8236204" y="6115050"/>
                </a:lnTo>
                <a:lnTo>
                  <a:pt x="8077073" y="6135116"/>
                </a:lnTo>
                <a:lnTo>
                  <a:pt x="7998968" y="6135116"/>
                </a:lnTo>
                <a:lnTo>
                  <a:pt x="7919466" y="6145530"/>
                </a:lnTo>
                <a:lnTo>
                  <a:pt x="1583817" y="6145530"/>
                </a:lnTo>
                <a:lnTo>
                  <a:pt x="1488186" y="6135116"/>
                </a:lnTo>
                <a:lnTo>
                  <a:pt x="1409954" y="6135116"/>
                </a:lnTo>
                <a:lnTo>
                  <a:pt x="1250950" y="6115050"/>
                </a:lnTo>
                <a:lnTo>
                  <a:pt x="966470" y="6063615"/>
                </a:lnTo>
                <a:lnTo>
                  <a:pt x="696849" y="5960745"/>
                </a:lnTo>
                <a:lnTo>
                  <a:pt x="570230" y="5910199"/>
                </a:lnTo>
                <a:lnTo>
                  <a:pt x="349123" y="5766435"/>
                </a:lnTo>
                <a:lnTo>
                  <a:pt x="189992" y="5602478"/>
                </a:lnTo>
                <a:lnTo>
                  <a:pt x="110490" y="5510149"/>
                </a:lnTo>
                <a:lnTo>
                  <a:pt x="32385" y="5326126"/>
                </a:lnTo>
                <a:lnTo>
                  <a:pt x="0" y="5224145"/>
                </a:lnTo>
                <a:lnTo>
                  <a:pt x="0" y="911860"/>
                </a:lnTo>
                <a:lnTo>
                  <a:pt x="32385" y="808990"/>
                </a:lnTo>
                <a:lnTo>
                  <a:pt x="110490" y="625094"/>
                </a:lnTo>
                <a:lnTo>
                  <a:pt x="269621" y="450723"/>
                </a:lnTo>
                <a:lnTo>
                  <a:pt x="349123" y="368808"/>
                </a:lnTo>
                <a:lnTo>
                  <a:pt x="570230" y="224917"/>
                </a:lnTo>
                <a:lnTo>
                  <a:pt x="823595" y="122936"/>
                </a:lnTo>
                <a:lnTo>
                  <a:pt x="966470" y="71501"/>
                </a:lnTo>
                <a:lnTo>
                  <a:pt x="1250950" y="20955"/>
                </a:lnTo>
                <a:lnTo>
                  <a:pt x="1409954" y="0"/>
                </a:lnTo>
                <a:close/>
              </a:path>
            </a:pathLst>
          </a:custGeom>
          <a:solidFill>
            <a:srgbClr val="FFFFFF"/>
          </a:solidFill>
          <a:ln w="1270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50" y="1104900"/>
            <a:ext cx="2857500" cy="28575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610100" y="1016000"/>
            <a:ext cx="478574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u="sng" smtClean="0">
                <a:solidFill>
                  <a:srgbClr val="FF0000"/>
                </a:solidFill>
                <a:latin typeface="Arial - 36"/>
              </a:rPr>
              <a:t>Cluedo de Noël:</a:t>
            </a:r>
            <a:endParaRPr lang="fr-FR" sz="2700" u="sng">
              <a:solidFill>
                <a:srgbClr val="FF0000"/>
              </a:solidFill>
              <a:latin typeface="Arial - 36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0200" y="2425700"/>
            <a:ext cx="5405247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fr-FR" sz="2700" smtClean="0">
                <a:solidFill>
                  <a:srgbClr val="FF0000"/>
                </a:solidFill>
                <a:latin typeface="Arial - 36"/>
              </a:rPr>
              <a:t>Mais qui a tué le Père Noël?</a:t>
            </a:r>
            <a:endParaRPr lang="fr-FR" sz="2700">
              <a:solidFill>
                <a:srgbClr val="FF0000"/>
              </a:solidFill>
              <a:latin typeface="Arial - 36"/>
            </a:endParaRP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3771900"/>
            <a:ext cx="3390900" cy="24003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TextBox 6"/>
          <p:cNvSpPr txBox="1"/>
          <p:nvPr/>
        </p:nvSpPr>
        <p:spPr>
          <a:xfrm>
            <a:off x="850900" y="4318000"/>
            <a:ext cx="3521964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FF0000"/>
                </a:solidFill>
                <a:latin typeface="Arial - 36"/>
              </a:rPr>
              <a:t>Créez votre propre mini-livre de cluedo!</a:t>
            </a:r>
            <a:endParaRPr lang="fr-FR" sz="2700">
              <a:solidFill>
                <a:srgbClr val="FF0000"/>
              </a:solidFill>
              <a:latin typeface="Arial - 36"/>
            </a:endParaRPr>
          </a:p>
        </p:txBody>
      </p:sp>
    </p:spTree>
    <p:extLst>
      <p:ext uri="{BB962C8B-B14F-4D97-AF65-F5344CB8AC3E}">
        <p14:creationId xmlns:p14="http://schemas.microsoft.com/office/powerpoint/2010/main" val="3731693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03123" y="-39370"/>
            <a:ext cx="3779013" cy="669164"/>
            <a:chOff x="603123" y="-39370"/>
            <a:chExt cx="3779013" cy="669164"/>
          </a:xfrm>
        </p:grpSpPr>
        <p:sp>
          <p:nvSpPr>
            <p:cNvPr id="2" name="Freeform 1"/>
            <p:cNvSpPr/>
            <p:nvPr/>
          </p:nvSpPr>
          <p:spPr>
            <a:xfrm>
              <a:off x="603123" y="-39370"/>
              <a:ext cx="3779013" cy="669164"/>
            </a:xfrm>
            <a:custGeom>
              <a:avLst/>
              <a:gdLst/>
              <a:ahLst/>
              <a:cxnLst/>
              <a:rect l="0" t="0" r="0" b="0"/>
              <a:pathLst>
                <a:path w="3779013" h="669164">
                  <a:moveTo>
                    <a:pt x="0" y="669163"/>
                  </a:moveTo>
                  <a:lnTo>
                    <a:pt x="18669" y="574802"/>
                  </a:lnTo>
                  <a:lnTo>
                    <a:pt x="37719" y="535940"/>
                  </a:lnTo>
                  <a:lnTo>
                    <a:pt x="56388" y="506349"/>
                  </a:lnTo>
                  <a:lnTo>
                    <a:pt x="75565" y="481711"/>
                  </a:lnTo>
                  <a:lnTo>
                    <a:pt x="94234" y="460121"/>
                  </a:lnTo>
                  <a:lnTo>
                    <a:pt x="188976" y="377571"/>
                  </a:lnTo>
                  <a:lnTo>
                    <a:pt x="283591" y="316611"/>
                  </a:lnTo>
                  <a:lnTo>
                    <a:pt x="377825" y="267716"/>
                  </a:lnTo>
                  <a:lnTo>
                    <a:pt x="472567" y="226568"/>
                  </a:lnTo>
                  <a:lnTo>
                    <a:pt x="566801" y="191389"/>
                  </a:lnTo>
                  <a:lnTo>
                    <a:pt x="661035" y="160655"/>
                  </a:lnTo>
                  <a:lnTo>
                    <a:pt x="755777" y="133858"/>
                  </a:lnTo>
                  <a:lnTo>
                    <a:pt x="850519" y="110363"/>
                  </a:lnTo>
                  <a:lnTo>
                    <a:pt x="944753" y="89535"/>
                  </a:lnTo>
                  <a:lnTo>
                    <a:pt x="1038987" y="71501"/>
                  </a:lnTo>
                  <a:lnTo>
                    <a:pt x="1133729" y="55880"/>
                  </a:lnTo>
                  <a:lnTo>
                    <a:pt x="1228344" y="42291"/>
                  </a:lnTo>
                  <a:lnTo>
                    <a:pt x="1322578" y="30861"/>
                  </a:lnTo>
                  <a:lnTo>
                    <a:pt x="1417320" y="21336"/>
                  </a:lnTo>
                  <a:lnTo>
                    <a:pt x="1511554" y="13589"/>
                  </a:lnTo>
                  <a:lnTo>
                    <a:pt x="1605788" y="7620"/>
                  </a:lnTo>
                  <a:lnTo>
                    <a:pt x="1700530" y="3302"/>
                  </a:lnTo>
                  <a:lnTo>
                    <a:pt x="1795272" y="889"/>
                  </a:lnTo>
                  <a:lnTo>
                    <a:pt x="1889506" y="0"/>
                  </a:lnTo>
                  <a:lnTo>
                    <a:pt x="1983740" y="889"/>
                  </a:lnTo>
                  <a:lnTo>
                    <a:pt x="2078482" y="3302"/>
                  </a:lnTo>
                  <a:lnTo>
                    <a:pt x="2173097" y="7620"/>
                  </a:lnTo>
                  <a:lnTo>
                    <a:pt x="2267331" y="13589"/>
                  </a:lnTo>
                  <a:lnTo>
                    <a:pt x="2362073" y="21336"/>
                  </a:lnTo>
                  <a:lnTo>
                    <a:pt x="2456307" y="30861"/>
                  </a:lnTo>
                  <a:lnTo>
                    <a:pt x="2550541" y="42291"/>
                  </a:lnTo>
                  <a:lnTo>
                    <a:pt x="2645283" y="55880"/>
                  </a:lnTo>
                  <a:lnTo>
                    <a:pt x="2740025" y="71501"/>
                  </a:lnTo>
                  <a:lnTo>
                    <a:pt x="2834259" y="89535"/>
                  </a:lnTo>
                  <a:lnTo>
                    <a:pt x="2928493" y="110363"/>
                  </a:lnTo>
                  <a:lnTo>
                    <a:pt x="3023235" y="133858"/>
                  </a:lnTo>
                  <a:lnTo>
                    <a:pt x="3117850" y="160655"/>
                  </a:lnTo>
                  <a:lnTo>
                    <a:pt x="3212084" y="191389"/>
                  </a:lnTo>
                  <a:lnTo>
                    <a:pt x="3306826" y="226568"/>
                  </a:lnTo>
                  <a:lnTo>
                    <a:pt x="3401060" y="267716"/>
                  </a:lnTo>
                  <a:lnTo>
                    <a:pt x="3495294" y="316611"/>
                  </a:lnTo>
                  <a:lnTo>
                    <a:pt x="3590036" y="377571"/>
                  </a:lnTo>
                  <a:lnTo>
                    <a:pt x="3684778" y="460121"/>
                  </a:lnTo>
                  <a:lnTo>
                    <a:pt x="3703447" y="481711"/>
                  </a:lnTo>
                  <a:lnTo>
                    <a:pt x="3722497" y="506349"/>
                  </a:lnTo>
                  <a:lnTo>
                    <a:pt x="3741166" y="535940"/>
                  </a:lnTo>
                  <a:lnTo>
                    <a:pt x="3760343" y="574802"/>
                  </a:lnTo>
                  <a:lnTo>
                    <a:pt x="3779012" y="66916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854200" y="50800"/>
              <a:ext cx="2382012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700" smtClean="0">
                  <a:solidFill>
                    <a:srgbClr val="000000"/>
                  </a:solidFill>
                  <a:latin typeface="Arial - 36"/>
                </a:rPr>
                <a:t>C'est...</a:t>
              </a:r>
              <a:endParaRPr lang="fr-FR" sz="2700">
                <a:solidFill>
                  <a:srgbClr val="000000"/>
                </a:solidFill>
                <a:latin typeface="Arial - 36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8356600" y="1333500"/>
            <a:ext cx="424307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000000"/>
                </a:solidFill>
                <a:latin typeface="Arial - 36"/>
              </a:rPr>
              <a:t>?</a:t>
            </a:r>
            <a:endParaRPr lang="fr-FR" sz="2700">
              <a:solidFill>
                <a:srgbClr val="000000"/>
              </a:solidFill>
              <a:latin typeface="Arial - 36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05800" y="5524500"/>
            <a:ext cx="424307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000000"/>
                </a:solidFill>
                <a:latin typeface="Arial - 36"/>
              </a:rPr>
              <a:t>?</a:t>
            </a:r>
            <a:endParaRPr lang="fr-FR" sz="2700">
              <a:solidFill>
                <a:srgbClr val="000000"/>
              </a:solidFill>
              <a:latin typeface="Arial - 36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0" y="4089400"/>
            <a:ext cx="424307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000000"/>
                </a:solidFill>
                <a:latin typeface="Arial - 36"/>
              </a:rPr>
              <a:t>?</a:t>
            </a:r>
            <a:endParaRPr lang="fr-FR" sz="2700">
              <a:solidFill>
                <a:srgbClr val="000000"/>
              </a:solidFill>
              <a:latin typeface="Arial - 36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67700" y="2603500"/>
            <a:ext cx="424307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000000"/>
                </a:solidFill>
                <a:latin typeface="Arial - 36"/>
              </a:rPr>
              <a:t>?</a:t>
            </a:r>
            <a:endParaRPr lang="fr-FR" sz="2700">
              <a:solidFill>
                <a:srgbClr val="000000"/>
              </a:solidFill>
              <a:latin typeface="Arial - 36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9012047" y="4769612"/>
            <a:ext cx="619507" cy="495682"/>
          </a:xfrm>
          <a:custGeom>
            <a:avLst/>
            <a:gdLst/>
            <a:ahLst/>
            <a:cxnLst/>
            <a:rect l="0" t="0" r="0" b="0"/>
            <a:pathLst>
              <a:path w="619507" h="495682">
                <a:moveTo>
                  <a:pt x="619506" y="46228"/>
                </a:moveTo>
                <a:lnTo>
                  <a:pt x="176911" y="495681"/>
                </a:lnTo>
                <a:lnTo>
                  <a:pt x="0" y="315849"/>
                </a:lnTo>
                <a:lnTo>
                  <a:pt x="45593" y="269748"/>
                </a:lnTo>
                <a:lnTo>
                  <a:pt x="176911" y="403352"/>
                </a:lnTo>
                <a:lnTo>
                  <a:pt x="573913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reeform 9"/>
          <p:cNvSpPr/>
          <p:nvPr/>
        </p:nvSpPr>
        <p:spPr>
          <a:xfrm>
            <a:off x="8966454" y="1838071"/>
            <a:ext cx="718694" cy="545212"/>
          </a:xfrm>
          <a:custGeom>
            <a:avLst/>
            <a:gdLst/>
            <a:ahLst/>
            <a:cxnLst/>
            <a:rect l="0" t="0" r="0" b="0"/>
            <a:pathLst>
              <a:path w="718694" h="545212">
                <a:moveTo>
                  <a:pt x="359410" y="231775"/>
                </a:moveTo>
                <a:lnTo>
                  <a:pt x="664718" y="0"/>
                </a:lnTo>
                <a:lnTo>
                  <a:pt x="718693" y="40894"/>
                </a:lnTo>
                <a:lnTo>
                  <a:pt x="413385" y="272669"/>
                </a:lnTo>
                <a:lnTo>
                  <a:pt x="718693" y="504317"/>
                </a:lnTo>
                <a:lnTo>
                  <a:pt x="664718" y="545211"/>
                </a:lnTo>
                <a:lnTo>
                  <a:pt x="359410" y="313436"/>
                </a:lnTo>
                <a:lnTo>
                  <a:pt x="54102" y="545211"/>
                </a:lnTo>
                <a:lnTo>
                  <a:pt x="0" y="504317"/>
                </a:lnTo>
                <a:lnTo>
                  <a:pt x="305435" y="272669"/>
                </a:lnTo>
                <a:lnTo>
                  <a:pt x="0" y="40894"/>
                </a:lnTo>
                <a:lnTo>
                  <a:pt x="54102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8940800" y="5511800"/>
            <a:ext cx="1341247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000000"/>
                </a:solidFill>
                <a:latin typeface="Arial - 36"/>
              </a:rPr>
              <a:t>Oui!</a:t>
            </a:r>
            <a:endParaRPr lang="fr-FR" sz="2700">
              <a:solidFill>
                <a:srgbClr val="000000"/>
              </a:solidFill>
              <a:latin typeface="Arial - 36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51900" y="2565400"/>
            <a:ext cx="1384300" cy="73866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100" smtClean="0">
                <a:solidFill>
                  <a:srgbClr val="000000"/>
                </a:solidFill>
                <a:latin typeface="Arial - 28"/>
              </a:rPr>
              <a:t>Non, pas du tout!</a:t>
            </a:r>
            <a:endParaRPr lang="fr-FR" sz="2100">
              <a:solidFill>
                <a:srgbClr val="000000"/>
              </a:solidFill>
              <a:latin typeface="Arial - 28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77800" y="774700"/>
            <a:ext cx="1663701" cy="1384301"/>
            <a:chOff x="177800" y="774700"/>
            <a:chExt cx="1663701" cy="1384301"/>
          </a:xfrm>
        </p:grpSpPr>
        <p:sp>
          <p:nvSpPr>
            <p:cNvPr id="13" name="Freeform 12"/>
            <p:cNvSpPr/>
            <p:nvPr/>
          </p:nvSpPr>
          <p:spPr>
            <a:xfrm>
              <a:off x="177800" y="7747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68300" y="977900"/>
              <a:ext cx="1460500" cy="7386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la mère Noël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77800" y="5105400"/>
            <a:ext cx="1778000" cy="1384301"/>
            <a:chOff x="177800" y="5105400"/>
            <a:chExt cx="1778000" cy="1384301"/>
          </a:xfrm>
        </p:grpSpPr>
        <p:sp>
          <p:nvSpPr>
            <p:cNvPr id="16" name="Freeform 15"/>
            <p:cNvSpPr/>
            <p:nvPr/>
          </p:nvSpPr>
          <p:spPr>
            <a:xfrm>
              <a:off x="177800" y="51054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28600" y="5257800"/>
              <a:ext cx="1727200" cy="6463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mtClean="0">
                  <a:solidFill>
                    <a:srgbClr val="FF0000"/>
                  </a:solidFill>
                  <a:latin typeface="Arial - 24"/>
                </a:rPr>
                <a:t>le bonhomme de neige</a:t>
              </a:r>
              <a:endParaRPr lang="fr-FR">
                <a:solidFill>
                  <a:srgbClr val="FF0000"/>
                </a:solidFill>
                <a:latin typeface="Arial - 24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77800" y="3657600"/>
            <a:ext cx="1739900" cy="1384301"/>
            <a:chOff x="177800" y="3657600"/>
            <a:chExt cx="1739900" cy="1384301"/>
          </a:xfrm>
        </p:grpSpPr>
        <p:sp>
          <p:nvSpPr>
            <p:cNvPr id="19" name="Freeform 18"/>
            <p:cNvSpPr/>
            <p:nvPr/>
          </p:nvSpPr>
          <p:spPr>
            <a:xfrm>
              <a:off x="177800" y="36576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28600" y="3898900"/>
              <a:ext cx="1689100" cy="7386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le père Fouettard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77800" y="2222500"/>
            <a:ext cx="1663701" cy="1384301"/>
            <a:chOff x="177800" y="2222500"/>
            <a:chExt cx="1663701" cy="1384301"/>
          </a:xfrm>
        </p:grpSpPr>
        <p:sp>
          <p:nvSpPr>
            <p:cNvPr id="22" name="Freeform 21"/>
            <p:cNvSpPr/>
            <p:nvPr/>
          </p:nvSpPr>
          <p:spPr>
            <a:xfrm>
              <a:off x="177800" y="22225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92100" y="2489200"/>
              <a:ext cx="1460500" cy="7386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le renne Rudolph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90500" y="6540500"/>
            <a:ext cx="1663701" cy="1384301"/>
            <a:chOff x="190500" y="6540500"/>
            <a:chExt cx="1663701" cy="1384301"/>
          </a:xfrm>
        </p:grpSpPr>
        <p:sp>
          <p:nvSpPr>
            <p:cNvPr id="25" name="Freeform 24"/>
            <p:cNvSpPr/>
            <p:nvPr/>
          </p:nvSpPr>
          <p:spPr>
            <a:xfrm>
              <a:off x="190500" y="65405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68300" y="6946900"/>
              <a:ext cx="1460500" cy="41549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le lutin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006600" y="2070100"/>
            <a:ext cx="2768601" cy="4241801"/>
            <a:chOff x="2006600" y="2070100"/>
            <a:chExt cx="2768601" cy="4241801"/>
          </a:xfrm>
        </p:grpSpPr>
        <p:sp>
          <p:nvSpPr>
            <p:cNvPr id="28" name="Freeform 27"/>
            <p:cNvSpPr/>
            <p:nvPr/>
          </p:nvSpPr>
          <p:spPr>
            <a:xfrm>
              <a:off x="2006600" y="2070100"/>
              <a:ext cx="2768601" cy="4241801"/>
            </a:xfrm>
            <a:custGeom>
              <a:avLst/>
              <a:gdLst/>
              <a:ahLst/>
              <a:cxnLst/>
              <a:rect l="0" t="0" r="0" b="0"/>
              <a:pathLst>
                <a:path w="2768601" h="4241801">
                  <a:moveTo>
                    <a:pt x="0" y="0"/>
                  </a:moveTo>
                  <a:lnTo>
                    <a:pt x="2768600" y="0"/>
                  </a:lnTo>
                  <a:lnTo>
                    <a:pt x="2768600" y="4241800"/>
                  </a:lnTo>
                  <a:lnTo>
                    <a:pt x="0" y="4241800"/>
                  </a:lnTo>
                  <a:close/>
                </a:path>
              </a:pathLst>
            </a:custGeom>
            <a:solidFill>
              <a:srgbClr val="FF6A6A"/>
            </a:solidFill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349500" y="3175000"/>
              <a:ext cx="2120900" cy="92333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fr-FR" sz="2700" b="1" smtClean="0">
                  <a:solidFill>
                    <a:srgbClr val="009300"/>
                  </a:solidFill>
                  <a:latin typeface="Arial - 36"/>
                </a:rPr>
                <a:t>qui a tué le père Noël</a:t>
              </a:r>
              <a:endParaRPr lang="fr-FR" sz="2700" b="1">
                <a:solidFill>
                  <a:srgbClr val="009300"/>
                </a:solidFill>
                <a:latin typeface="Arial - 36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826000" y="723900"/>
            <a:ext cx="1663701" cy="1384301"/>
            <a:chOff x="4826000" y="723900"/>
            <a:chExt cx="1663701" cy="1384301"/>
          </a:xfrm>
        </p:grpSpPr>
        <p:sp>
          <p:nvSpPr>
            <p:cNvPr id="31" name="Freeform 30"/>
            <p:cNvSpPr/>
            <p:nvPr/>
          </p:nvSpPr>
          <p:spPr>
            <a:xfrm>
              <a:off x="4826000" y="7239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016500" y="927100"/>
              <a:ext cx="1460500" cy="7386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dans le traîneau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762500" y="2171700"/>
            <a:ext cx="1790700" cy="1384301"/>
            <a:chOff x="4762500" y="2171700"/>
            <a:chExt cx="1790700" cy="1384301"/>
          </a:xfrm>
        </p:grpSpPr>
        <p:sp>
          <p:nvSpPr>
            <p:cNvPr id="34" name="Freeform 33"/>
            <p:cNvSpPr/>
            <p:nvPr/>
          </p:nvSpPr>
          <p:spPr>
            <a:xfrm>
              <a:off x="4838700" y="21717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762500" y="2374900"/>
              <a:ext cx="1790700" cy="7386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dans la cheminée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851400" y="3606800"/>
            <a:ext cx="1663701" cy="1384301"/>
            <a:chOff x="4851400" y="3606800"/>
            <a:chExt cx="1663701" cy="1384301"/>
          </a:xfrm>
        </p:grpSpPr>
        <p:sp>
          <p:nvSpPr>
            <p:cNvPr id="37" name="Freeform 36"/>
            <p:cNvSpPr/>
            <p:nvPr/>
          </p:nvSpPr>
          <p:spPr>
            <a:xfrm>
              <a:off x="4851400" y="36068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041900" y="3810000"/>
              <a:ext cx="1460500" cy="7386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dans le bureau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851400" y="5054600"/>
            <a:ext cx="1663701" cy="1384301"/>
            <a:chOff x="4851400" y="5054600"/>
            <a:chExt cx="1663701" cy="1384301"/>
          </a:xfrm>
        </p:grpSpPr>
        <p:sp>
          <p:nvSpPr>
            <p:cNvPr id="40" name="Freeform 39"/>
            <p:cNvSpPr/>
            <p:nvPr/>
          </p:nvSpPr>
          <p:spPr>
            <a:xfrm>
              <a:off x="4851400" y="50546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041900" y="5257800"/>
              <a:ext cx="1460500" cy="7386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dans la </a:t>
              </a:r>
            </a:p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forêt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876800" y="6477000"/>
            <a:ext cx="1663701" cy="1384301"/>
            <a:chOff x="4876800" y="6477000"/>
            <a:chExt cx="1663701" cy="1384301"/>
          </a:xfrm>
        </p:grpSpPr>
        <p:sp>
          <p:nvSpPr>
            <p:cNvPr id="43" name="Freeform 42"/>
            <p:cNvSpPr/>
            <p:nvPr/>
          </p:nvSpPr>
          <p:spPr>
            <a:xfrm>
              <a:off x="4876800" y="64770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67300" y="6680200"/>
              <a:ext cx="1460500" cy="7386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dans l'atelier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540500" y="736600"/>
            <a:ext cx="1663701" cy="1384301"/>
            <a:chOff x="6540500" y="736600"/>
            <a:chExt cx="1663701" cy="1384301"/>
          </a:xfrm>
        </p:grpSpPr>
        <p:sp>
          <p:nvSpPr>
            <p:cNvPr id="46" name="Freeform 45"/>
            <p:cNvSpPr/>
            <p:nvPr/>
          </p:nvSpPr>
          <p:spPr>
            <a:xfrm>
              <a:off x="6540500" y="7366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731000" y="939800"/>
              <a:ext cx="1460500" cy="7386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avec un sapin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540500" y="2184400"/>
            <a:ext cx="1879600" cy="1384301"/>
            <a:chOff x="6540500" y="2184400"/>
            <a:chExt cx="1879600" cy="1384301"/>
          </a:xfrm>
        </p:grpSpPr>
        <p:sp>
          <p:nvSpPr>
            <p:cNvPr id="49" name="Freeform 48"/>
            <p:cNvSpPr/>
            <p:nvPr/>
          </p:nvSpPr>
          <p:spPr>
            <a:xfrm>
              <a:off x="6540500" y="21844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604000" y="2425700"/>
              <a:ext cx="1816100" cy="7386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avec une guirlande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553200" y="3619500"/>
            <a:ext cx="1879600" cy="1384301"/>
            <a:chOff x="6553200" y="3619500"/>
            <a:chExt cx="1879600" cy="1384301"/>
          </a:xfrm>
        </p:grpSpPr>
        <p:sp>
          <p:nvSpPr>
            <p:cNvPr id="52" name="Freeform 51"/>
            <p:cNvSpPr/>
            <p:nvPr/>
          </p:nvSpPr>
          <p:spPr>
            <a:xfrm>
              <a:off x="6553200" y="36195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642100" y="3721100"/>
              <a:ext cx="1790700" cy="10618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avec une boule de neige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553200" y="5041900"/>
            <a:ext cx="1879600" cy="1384301"/>
            <a:chOff x="6553200" y="5041900"/>
            <a:chExt cx="1879600" cy="1384301"/>
          </a:xfrm>
        </p:grpSpPr>
        <p:sp>
          <p:nvSpPr>
            <p:cNvPr id="55" name="Freeform 54"/>
            <p:cNvSpPr/>
            <p:nvPr/>
          </p:nvSpPr>
          <p:spPr>
            <a:xfrm>
              <a:off x="6553200" y="50419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642100" y="5143500"/>
              <a:ext cx="1790700" cy="7386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avec un cadeau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6565900" y="6464300"/>
            <a:ext cx="1879600" cy="1384301"/>
            <a:chOff x="6565900" y="6464300"/>
            <a:chExt cx="1879600" cy="1384301"/>
          </a:xfrm>
        </p:grpSpPr>
        <p:sp>
          <p:nvSpPr>
            <p:cNvPr id="58" name="Freeform 57"/>
            <p:cNvSpPr/>
            <p:nvPr/>
          </p:nvSpPr>
          <p:spPr>
            <a:xfrm>
              <a:off x="6565900" y="64643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654800" y="6565900"/>
              <a:ext cx="1790700" cy="41549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avec du houx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8305800" y="6883400"/>
            <a:ext cx="424307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000000"/>
                </a:solidFill>
                <a:latin typeface="Arial - 36"/>
              </a:rPr>
              <a:t>?</a:t>
            </a:r>
            <a:endParaRPr lang="fr-FR" sz="2700">
              <a:solidFill>
                <a:srgbClr val="000000"/>
              </a:solidFill>
              <a:latin typeface="Arial - 36"/>
            </a:endParaRPr>
          </a:p>
        </p:txBody>
      </p:sp>
    </p:spTree>
    <p:extLst>
      <p:ext uri="{BB962C8B-B14F-4D97-AF65-F5344CB8AC3E}">
        <p14:creationId xmlns:p14="http://schemas.microsoft.com/office/powerpoint/2010/main" val="213670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177800"/>
            <a:ext cx="2546241" cy="343545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200" y="685800"/>
            <a:ext cx="3529455" cy="26173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00" y="469900"/>
            <a:ext cx="3883746" cy="288535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100" y="4051300"/>
            <a:ext cx="4353725" cy="32408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Picture 5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34102" y="4083048"/>
            <a:ext cx="3638550" cy="301625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011083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431800" y="782701"/>
            <a:ext cx="9540495" cy="6331459"/>
          </a:xfrm>
          <a:custGeom>
            <a:avLst/>
            <a:gdLst/>
            <a:ahLst/>
            <a:cxnLst/>
            <a:rect l="0" t="0" r="0" b="0"/>
            <a:pathLst>
              <a:path w="9540495" h="6331459">
                <a:moveTo>
                  <a:pt x="1590040" y="0"/>
                </a:moveTo>
                <a:lnTo>
                  <a:pt x="8108696" y="0"/>
                </a:lnTo>
                <a:lnTo>
                  <a:pt x="8268462" y="21590"/>
                </a:lnTo>
                <a:lnTo>
                  <a:pt x="8553958" y="73660"/>
                </a:lnTo>
                <a:lnTo>
                  <a:pt x="8824595" y="179705"/>
                </a:lnTo>
                <a:lnTo>
                  <a:pt x="8951849" y="231775"/>
                </a:lnTo>
                <a:lnTo>
                  <a:pt x="9175115" y="379984"/>
                </a:lnTo>
                <a:lnTo>
                  <a:pt x="9333484" y="548767"/>
                </a:lnTo>
                <a:lnTo>
                  <a:pt x="9413240" y="644017"/>
                </a:lnTo>
                <a:lnTo>
                  <a:pt x="9493123" y="833501"/>
                </a:lnTo>
                <a:lnTo>
                  <a:pt x="9524238" y="939419"/>
                </a:lnTo>
                <a:lnTo>
                  <a:pt x="9524238" y="991489"/>
                </a:lnTo>
                <a:lnTo>
                  <a:pt x="9540494" y="1055243"/>
                </a:lnTo>
                <a:lnTo>
                  <a:pt x="9540494" y="5276215"/>
                </a:lnTo>
                <a:lnTo>
                  <a:pt x="9524238" y="5329174"/>
                </a:lnTo>
                <a:lnTo>
                  <a:pt x="9524238" y="5382260"/>
                </a:lnTo>
                <a:lnTo>
                  <a:pt x="9493123" y="5487289"/>
                </a:lnTo>
                <a:lnTo>
                  <a:pt x="9413240" y="5676773"/>
                </a:lnTo>
                <a:lnTo>
                  <a:pt x="9254998" y="5856351"/>
                </a:lnTo>
                <a:lnTo>
                  <a:pt x="9175115" y="5940806"/>
                </a:lnTo>
                <a:lnTo>
                  <a:pt x="8951849" y="6089015"/>
                </a:lnTo>
                <a:lnTo>
                  <a:pt x="8697468" y="6194044"/>
                </a:lnTo>
                <a:lnTo>
                  <a:pt x="8553958" y="6247003"/>
                </a:lnTo>
                <a:lnTo>
                  <a:pt x="8268462" y="6300089"/>
                </a:lnTo>
                <a:lnTo>
                  <a:pt x="8108696" y="6320663"/>
                </a:lnTo>
                <a:lnTo>
                  <a:pt x="8030210" y="6320663"/>
                </a:lnTo>
                <a:lnTo>
                  <a:pt x="7950454" y="6331458"/>
                </a:lnTo>
                <a:lnTo>
                  <a:pt x="1590040" y="6331458"/>
                </a:lnTo>
                <a:lnTo>
                  <a:pt x="1494028" y="6320663"/>
                </a:lnTo>
                <a:lnTo>
                  <a:pt x="1415542" y="6320663"/>
                </a:lnTo>
                <a:lnTo>
                  <a:pt x="1255776" y="6300089"/>
                </a:lnTo>
                <a:lnTo>
                  <a:pt x="970280" y="6247003"/>
                </a:lnTo>
                <a:lnTo>
                  <a:pt x="699643" y="6141085"/>
                </a:lnTo>
                <a:lnTo>
                  <a:pt x="572389" y="6089015"/>
                </a:lnTo>
                <a:lnTo>
                  <a:pt x="350520" y="5940806"/>
                </a:lnTo>
                <a:lnTo>
                  <a:pt x="190754" y="5772023"/>
                </a:lnTo>
                <a:lnTo>
                  <a:pt x="110998" y="5676773"/>
                </a:lnTo>
                <a:lnTo>
                  <a:pt x="32512" y="5487289"/>
                </a:lnTo>
                <a:lnTo>
                  <a:pt x="0" y="5382260"/>
                </a:lnTo>
                <a:lnTo>
                  <a:pt x="0" y="939419"/>
                </a:lnTo>
                <a:lnTo>
                  <a:pt x="32512" y="833501"/>
                </a:lnTo>
                <a:lnTo>
                  <a:pt x="110998" y="644017"/>
                </a:lnTo>
                <a:lnTo>
                  <a:pt x="270637" y="464312"/>
                </a:lnTo>
                <a:lnTo>
                  <a:pt x="350520" y="379984"/>
                </a:lnTo>
                <a:lnTo>
                  <a:pt x="572389" y="231775"/>
                </a:lnTo>
                <a:lnTo>
                  <a:pt x="826897" y="126619"/>
                </a:lnTo>
                <a:lnTo>
                  <a:pt x="970280" y="73660"/>
                </a:lnTo>
                <a:lnTo>
                  <a:pt x="1255776" y="21590"/>
                </a:lnTo>
                <a:lnTo>
                  <a:pt x="1415542" y="0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Freeform 2"/>
          <p:cNvSpPr/>
          <p:nvPr/>
        </p:nvSpPr>
        <p:spPr>
          <a:xfrm>
            <a:off x="468630" y="99695"/>
            <a:ext cx="9453754" cy="693929"/>
          </a:xfrm>
          <a:custGeom>
            <a:avLst/>
            <a:gdLst/>
            <a:ahLst/>
            <a:cxnLst/>
            <a:rect l="0" t="0" r="0" b="0"/>
            <a:pathLst>
              <a:path w="9453754" h="693929">
                <a:moveTo>
                  <a:pt x="0" y="0"/>
                </a:moveTo>
                <a:lnTo>
                  <a:pt x="9453753" y="0"/>
                </a:lnTo>
                <a:lnTo>
                  <a:pt x="9453753" y="693928"/>
                </a:lnTo>
                <a:lnTo>
                  <a:pt x="0" y="693928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3175000" y="165100"/>
            <a:ext cx="8378952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FF0000"/>
                </a:solidFill>
                <a:latin typeface="Arial - 36"/>
              </a:rPr>
              <a:t>Les suspects</a:t>
            </a:r>
            <a:endParaRPr lang="fr-FR" sz="2700">
              <a:solidFill>
                <a:srgbClr val="FF0000"/>
              </a:solidFill>
              <a:latin typeface="Arial - 36"/>
            </a:endParaRP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600" y="1054100"/>
            <a:ext cx="1388179" cy="204082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Picture 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400" y="990600"/>
            <a:ext cx="985829" cy="19605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850900"/>
            <a:ext cx="1728207" cy="228499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Picture 7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2705100"/>
            <a:ext cx="1862920" cy="22264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Picture 8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400" y="3124200"/>
            <a:ext cx="1720850" cy="17208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0" name="TextBox 9"/>
          <p:cNvSpPr txBox="1"/>
          <p:nvPr/>
        </p:nvSpPr>
        <p:spPr>
          <a:xfrm>
            <a:off x="4432300" y="6172200"/>
            <a:ext cx="2235200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fr-FR" sz="2100" smtClean="0">
                <a:solidFill>
                  <a:srgbClr val="FF0000"/>
                </a:solidFill>
                <a:latin typeface="Arial - 28"/>
              </a:rPr>
              <a:t>La mère Noël</a:t>
            </a:r>
            <a:endParaRPr lang="fr-FR" sz="2100">
              <a:solidFill>
                <a:srgbClr val="FF0000"/>
              </a:solidFill>
              <a:latin typeface="Arial - 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51600" y="6502400"/>
            <a:ext cx="1273671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100" smtClean="0">
                <a:solidFill>
                  <a:srgbClr val="FF0000"/>
                </a:solidFill>
                <a:latin typeface="Arial - 28"/>
              </a:rPr>
              <a:t>Le lutin</a:t>
            </a:r>
            <a:endParaRPr lang="fr-FR" sz="2100">
              <a:solidFill>
                <a:srgbClr val="FF0000"/>
              </a:solidFill>
              <a:latin typeface="Arial - 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44800" y="6146800"/>
            <a:ext cx="1649065" cy="73866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100" smtClean="0">
                <a:solidFill>
                  <a:srgbClr val="FF0000"/>
                </a:solidFill>
                <a:latin typeface="Arial - 28"/>
              </a:rPr>
              <a:t>Le père </a:t>
            </a:r>
          </a:p>
          <a:p>
            <a:r>
              <a:rPr lang="fr-FR" sz="2100" smtClean="0">
                <a:solidFill>
                  <a:srgbClr val="FF0000"/>
                </a:solidFill>
                <a:latin typeface="Arial - 28"/>
              </a:rPr>
              <a:t>Fouettard</a:t>
            </a:r>
            <a:endParaRPr lang="fr-FR" sz="2100">
              <a:solidFill>
                <a:srgbClr val="FF0000"/>
              </a:solidFill>
              <a:latin typeface="Arial - 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51800" y="5994400"/>
            <a:ext cx="1629618" cy="73866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100" smtClean="0">
                <a:solidFill>
                  <a:srgbClr val="FF0000"/>
                </a:solidFill>
                <a:latin typeface="Arial - 28"/>
              </a:rPr>
              <a:t>Le renne </a:t>
            </a:r>
          </a:p>
          <a:p>
            <a:r>
              <a:rPr lang="fr-FR" sz="2100" smtClean="0">
                <a:solidFill>
                  <a:srgbClr val="FF0000"/>
                </a:solidFill>
                <a:latin typeface="Arial - 28"/>
              </a:rPr>
              <a:t>Rudolph</a:t>
            </a:r>
            <a:endParaRPr lang="fr-FR" sz="2100">
              <a:solidFill>
                <a:srgbClr val="FF0000"/>
              </a:solidFill>
              <a:latin typeface="Arial - 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400" y="5803900"/>
            <a:ext cx="2499171" cy="73866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fr-FR" sz="2100" smtClean="0">
                <a:solidFill>
                  <a:srgbClr val="FF0000"/>
                </a:solidFill>
                <a:latin typeface="Arial - 28"/>
              </a:rPr>
              <a:t>Le bonhomme </a:t>
            </a:r>
          </a:p>
          <a:p>
            <a:pPr algn="ctr"/>
            <a:r>
              <a:rPr lang="fr-FR" sz="2100" smtClean="0">
                <a:solidFill>
                  <a:srgbClr val="FF0000"/>
                </a:solidFill>
                <a:latin typeface="Arial - 28"/>
              </a:rPr>
              <a:t>de neige</a:t>
            </a:r>
            <a:endParaRPr lang="fr-FR" sz="2100">
              <a:solidFill>
                <a:srgbClr val="FF0000"/>
              </a:solidFill>
              <a:latin typeface="Arial - 28"/>
            </a:endParaRPr>
          </a:p>
        </p:txBody>
      </p:sp>
    </p:spTree>
    <p:extLst>
      <p:ext uri="{BB962C8B-B14F-4D97-AF65-F5344CB8AC3E}">
        <p14:creationId xmlns:p14="http://schemas.microsoft.com/office/powerpoint/2010/main" val="3423959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406400" y="871601"/>
            <a:ext cx="9540495" cy="6331459"/>
          </a:xfrm>
          <a:custGeom>
            <a:avLst/>
            <a:gdLst/>
            <a:ahLst/>
            <a:cxnLst/>
            <a:rect l="0" t="0" r="0" b="0"/>
            <a:pathLst>
              <a:path w="9540495" h="6331459">
                <a:moveTo>
                  <a:pt x="1590040" y="0"/>
                </a:moveTo>
                <a:lnTo>
                  <a:pt x="8108696" y="0"/>
                </a:lnTo>
                <a:lnTo>
                  <a:pt x="8268462" y="21590"/>
                </a:lnTo>
                <a:lnTo>
                  <a:pt x="8553958" y="73660"/>
                </a:lnTo>
                <a:lnTo>
                  <a:pt x="8824595" y="179705"/>
                </a:lnTo>
                <a:lnTo>
                  <a:pt x="8951849" y="231775"/>
                </a:lnTo>
                <a:lnTo>
                  <a:pt x="9175115" y="379984"/>
                </a:lnTo>
                <a:lnTo>
                  <a:pt x="9333484" y="548767"/>
                </a:lnTo>
                <a:lnTo>
                  <a:pt x="9413240" y="644017"/>
                </a:lnTo>
                <a:lnTo>
                  <a:pt x="9493123" y="833501"/>
                </a:lnTo>
                <a:lnTo>
                  <a:pt x="9524238" y="939419"/>
                </a:lnTo>
                <a:lnTo>
                  <a:pt x="9524238" y="991489"/>
                </a:lnTo>
                <a:lnTo>
                  <a:pt x="9540494" y="1055243"/>
                </a:lnTo>
                <a:lnTo>
                  <a:pt x="9540494" y="5276215"/>
                </a:lnTo>
                <a:lnTo>
                  <a:pt x="9524238" y="5329174"/>
                </a:lnTo>
                <a:lnTo>
                  <a:pt x="9524238" y="5382260"/>
                </a:lnTo>
                <a:lnTo>
                  <a:pt x="9493123" y="5487289"/>
                </a:lnTo>
                <a:lnTo>
                  <a:pt x="9413240" y="5676773"/>
                </a:lnTo>
                <a:lnTo>
                  <a:pt x="9254998" y="5856351"/>
                </a:lnTo>
                <a:lnTo>
                  <a:pt x="9175115" y="5940806"/>
                </a:lnTo>
                <a:lnTo>
                  <a:pt x="8951849" y="6089015"/>
                </a:lnTo>
                <a:lnTo>
                  <a:pt x="8697468" y="6194044"/>
                </a:lnTo>
                <a:lnTo>
                  <a:pt x="8553958" y="6247003"/>
                </a:lnTo>
                <a:lnTo>
                  <a:pt x="8268462" y="6300089"/>
                </a:lnTo>
                <a:lnTo>
                  <a:pt x="8108696" y="6320663"/>
                </a:lnTo>
                <a:lnTo>
                  <a:pt x="8030210" y="6320663"/>
                </a:lnTo>
                <a:lnTo>
                  <a:pt x="7950454" y="6331458"/>
                </a:lnTo>
                <a:lnTo>
                  <a:pt x="1590040" y="6331458"/>
                </a:lnTo>
                <a:lnTo>
                  <a:pt x="1494028" y="6320663"/>
                </a:lnTo>
                <a:lnTo>
                  <a:pt x="1415542" y="6320663"/>
                </a:lnTo>
                <a:lnTo>
                  <a:pt x="1255776" y="6300089"/>
                </a:lnTo>
                <a:lnTo>
                  <a:pt x="970280" y="6247003"/>
                </a:lnTo>
                <a:lnTo>
                  <a:pt x="699643" y="6141085"/>
                </a:lnTo>
                <a:lnTo>
                  <a:pt x="572389" y="6089015"/>
                </a:lnTo>
                <a:lnTo>
                  <a:pt x="350520" y="5940806"/>
                </a:lnTo>
                <a:lnTo>
                  <a:pt x="190754" y="5772023"/>
                </a:lnTo>
                <a:lnTo>
                  <a:pt x="110998" y="5676773"/>
                </a:lnTo>
                <a:lnTo>
                  <a:pt x="32512" y="5487289"/>
                </a:lnTo>
                <a:lnTo>
                  <a:pt x="0" y="5382260"/>
                </a:lnTo>
                <a:lnTo>
                  <a:pt x="0" y="939419"/>
                </a:lnTo>
                <a:lnTo>
                  <a:pt x="32512" y="833501"/>
                </a:lnTo>
                <a:lnTo>
                  <a:pt x="110998" y="644017"/>
                </a:lnTo>
                <a:lnTo>
                  <a:pt x="270637" y="464312"/>
                </a:lnTo>
                <a:lnTo>
                  <a:pt x="350520" y="379984"/>
                </a:lnTo>
                <a:lnTo>
                  <a:pt x="572389" y="231775"/>
                </a:lnTo>
                <a:lnTo>
                  <a:pt x="826897" y="126619"/>
                </a:lnTo>
                <a:lnTo>
                  <a:pt x="970280" y="73660"/>
                </a:lnTo>
                <a:lnTo>
                  <a:pt x="1255776" y="21590"/>
                </a:lnTo>
                <a:lnTo>
                  <a:pt x="1415542" y="0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711200" y="5765800"/>
            <a:ext cx="3385693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FF0000"/>
                </a:solidFill>
                <a:latin typeface="Arial - 36"/>
              </a:rPr>
              <a:t>le traîneau</a:t>
            </a:r>
            <a:endParaRPr lang="fr-FR" sz="2700">
              <a:solidFill>
                <a:srgbClr val="FF0000"/>
              </a:solidFill>
              <a:latin typeface="Arial - 36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6200" y="6502400"/>
            <a:ext cx="2592263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FF0000"/>
                </a:solidFill>
                <a:latin typeface="Arial - 36"/>
              </a:rPr>
              <a:t>la cheminée</a:t>
            </a:r>
            <a:endParaRPr lang="fr-FR" sz="2700">
              <a:solidFill>
                <a:srgbClr val="FF0000"/>
              </a:solidFill>
              <a:latin typeface="Arial - 36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42200" y="6604000"/>
            <a:ext cx="1561108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FF0000"/>
                </a:solidFill>
                <a:latin typeface="Arial - 36"/>
              </a:rPr>
              <a:t>l'atelier</a:t>
            </a:r>
            <a:endParaRPr lang="fr-FR" sz="2700">
              <a:solidFill>
                <a:srgbClr val="FF0000"/>
              </a:solidFill>
              <a:latin typeface="Arial - 36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35500" y="5816600"/>
            <a:ext cx="2033488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FF0000"/>
                </a:solidFill>
                <a:latin typeface="Arial - 36"/>
              </a:rPr>
              <a:t>le bureau</a:t>
            </a:r>
            <a:endParaRPr lang="fr-FR" sz="2700">
              <a:solidFill>
                <a:srgbClr val="FF0000"/>
              </a:solidFill>
              <a:latin typeface="Arial - 36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532130" y="188595"/>
            <a:ext cx="9453754" cy="693929"/>
          </a:xfrm>
          <a:custGeom>
            <a:avLst/>
            <a:gdLst/>
            <a:ahLst/>
            <a:cxnLst/>
            <a:rect l="0" t="0" r="0" b="0"/>
            <a:pathLst>
              <a:path w="9453754" h="693929">
                <a:moveTo>
                  <a:pt x="0" y="0"/>
                </a:moveTo>
                <a:lnTo>
                  <a:pt x="9453753" y="0"/>
                </a:lnTo>
                <a:lnTo>
                  <a:pt x="9453753" y="693928"/>
                </a:lnTo>
                <a:lnTo>
                  <a:pt x="0" y="693928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3314700" y="266700"/>
            <a:ext cx="8217789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FF0000"/>
                </a:solidFill>
                <a:latin typeface="Arial - 36"/>
              </a:rPr>
              <a:t>Le lieu du crime...</a:t>
            </a:r>
            <a:endParaRPr lang="fr-FR" sz="2700">
              <a:solidFill>
                <a:srgbClr val="FF0000"/>
              </a:solidFill>
              <a:latin typeface="Arial - 36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46700" y="6464300"/>
            <a:ext cx="1524719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FF0000"/>
                </a:solidFill>
                <a:latin typeface="Arial - 36"/>
              </a:rPr>
              <a:t>la forêt</a:t>
            </a:r>
            <a:endParaRPr lang="fr-FR" sz="2700">
              <a:solidFill>
                <a:srgbClr val="FF0000"/>
              </a:solidFill>
              <a:latin typeface="Arial - 36"/>
            </a:endParaRPr>
          </a:p>
        </p:txBody>
      </p:sp>
      <p:pic>
        <p:nvPicPr>
          <p:cNvPr id="10" name="Picture 9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2984500"/>
            <a:ext cx="1892300" cy="18923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300" y="1066800"/>
            <a:ext cx="2130496" cy="157790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" name="Picture 11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00" y="3111500"/>
            <a:ext cx="2359135" cy="152706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3" name="Picture 12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400" y="3035300"/>
            <a:ext cx="2454386" cy="182551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4" name="Picture 13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400" y="1054100"/>
            <a:ext cx="2148343" cy="176325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887541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55600" y="782701"/>
            <a:ext cx="9540495" cy="6331459"/>
          </a:xfrm>
          <a:custGeom>
            <a:avLst/>
            <a:gdLst/>
            <a:ahLst/>
            <a:cxnLst/>
            <a:rect l="0" t="0" r="0" b="0"/>
            <a:pathLst>
              <a:path w="9540495" h="6331459">
                <a:moveTo>
                  <a:pt x="1590040" y="0"/>
                </a:moveTo>
                <a:lnTo>
                  <a:pt x="8108696" y="0"/>
                </a:lnTo>
                <a:lnTo>
                  <a:pt x="8268462" y="21590"/>
                </a:lnTo>
                <a:lnTo>
                  <a:pt x="8553958" y="73660"/>
                </a:lnTo>
                <a:lnTo>
                  <a:pt x="8824595" y="179705"/>
                </a:lnTo>
                <a:lnTo>
                  <a:pt x="8951849" y="231775"/>
                </a:lnTo>
                <a:lnTo>
                  <a:pt x="9175115" y="379984"/>
                </a:lnTo>
                <a:lnTo>
                  <a:pt x="9333484" y="548767"/>
                </a:lnTo>
                <a:lnTo>
                  <a:pt x="9413240" y="644017"/>
                </a:lnTo>
                <a:lnTo>
                  <a:pt x="9493123" y="833501"/>
                </a:lnTo>
                <a:lnTo>
                  <a:pt x="9524238" y="939419"/>
                </a:lnTo>
                <a:lnTo>
                  <a:pt x="9524238" y="991489"/>
                </a:lnTo>
                <a:lnTo>
                  <a:pt x="9540494" y="1055243"/>
                </a:lnTo>
                <a:lnTo>
                  <a:pt x="9540494" y="5276215"/>
                </a:lnTo>
                <a:lnTo>
                  <a:pt x="9524238" y="5329174"/>
                </a:lnTo>
                <a:lnTo>
                  <a:pt x="9524238" y="5382260"/>
                </a:lnTo>
                <a:lnTo>
                  <a:pt x="9493123" y="5487289"/>
                </a:lnTo>
                <a:lnTo>
                  <a:pt x="9413240" y="5676773"/>
                </a:lnTo>
                <a:lnTo>
                  <a:pt x="9254998" y="5856351"/>
                </a:lnTo>
                <a:lnTo>
                  <a:pt x="9175115" y="5940806"/>
                </a:lnTo>
                <a:lnTo>
                  <a:pt x="8951849" y="6089015"/>
                </a:lnTo>
                <a:lnTo>
                  <a:pt x="8697468" y="6194044"/>
                </a:lnTo>
                <a:lnTo>
                  <a:pt x="8553958" y="6247003"/>
                </a:lnTo>
                <a:lnTo>
                  <a:pt x="8268462" y="6300089"/>
                </a:lnTo>
                <a:lnTo>
                  <a:pt x="8108696" y="6320663"/>
                </a:lnTo>
                <a:lnTo>
                  <a:pt x="8030210" y="6320663"/>
                </a:lnTo>
                <a:lnTo>
                  <a:pt x="7950454" y="6331458"/>
                </a:lnTo>
                <a:lnTo>
                  <a:pt x="1590040" y="6331458"/>
                </a:lnTo>
                <a:lnTo>
                  <a:pt x="1494028" y="6320663"/>
                </a:lnTo>
                <a:lnTo>
                  <a:pt x="1415542" y="6320663"/>
                </a:lnTo>
                <a:lnTo>
                  <a:pt x="1255776" y="6300089"/>
                </a:lnTo>
                <a:lnTo>
                  <a:pt x="970280" y="6247003"/>
                </a:lnTo>
                <a:lnTo>
                  <a:pt x="699643" y="6141085"/>
                </a:lnTo>
                <a:lnTo>
                  <a:pt x="572389" y="6089015"/>
                </a:lnTo>
                <a:lnTo>
                  <a:pt x="350520" y="5940806"/>
                </a:lnTo>
                <a:lnTo>
                  <a:pt x="190754" y="5772023"/>
                </a:lnTo>
                <a:lnTo>
                  <a:pt x="110998" y="5676773"/>
                </a:lnTo>
                <a:lnTo>
                  <a:pt x="32512" y="5487289"/>
                </a:lnTo>
                <a:lnTo>
                  <a:pt x="0" y="5382260"/>
                </a:lnTo>
                <a:lnTo>
                  <a:pt x="0" y="939419"/>
                </a:lnTo>
                <a:lnTo>
                  <a:pt x="32512" y="833501"/>
                </a:lnTo>
                <a:lnTo>
                  <a:pt x="110998" y="644017"/>
                </a:lnTo>
                <a:lnTo>
                  <a:pt x="270637" y="464312"/>
                </a:lnTo>
                <a:lnTo>
                  <a:pt x="350520" y="379984"/>
                </a:lnTo>
                <a:lnTo>
                  <a:pt x="572389" y="231775"/>
                </a:lnTo>
                <a:lnTo>
                  <a:pt x="826897" y="126619"/>
                </a:lnTo>
                <a:lnTo>
                  <a:pt x="970280" y="73660"/>
                </a:lnTo>
                <a:lnTo>
                  <a:pt x="1255776" y="21590"/>
                </a:lnTo>
                <a:lnTo>
                  <a:pt x="1415542" y="0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2692400" y="6426200"/>
            <a:ext cx="3212211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FF0000"/>
                </a:solidFill>
                <a:latin typeface="Arial - 36"/>
              </a:rPr>
              <a:t>du houx</a:t>
            </a:r>
            <a:endParaRPr lang="fr-FR" sz="2700">
              <a:solidFill>
                <a:srgbClr val="FF0000"/>
              </a:solidFill>
              <a:latin typeface="Arial - 36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06900" y="5524500"/>
            <a:ext cx="2262535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FF0000"/>
                </a:solidFill>
                <a:latin typeface="Arial - 36"/>
              </a:rPr>
              <a:t>un cadeau</a:t>
            </a:r>
            <a:endParaRPr lang="fr-FR" sz="2700">
              <a:solidFill>
                <a:srgbClr val="FF0000"/>
              </a:solidFill>
              <a:latin typeface="Arial - 36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21300" y="6388100"/>
            <a:ext cx="1855564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FF0000"/>
                </a:solidFill>
                <a:latin typeface="Arial - 36"/>
              </a:rPr>
              <a:t>un sapin</a:t>
            </a:r>
            <a:endParaRPr lang="fr-FR" sz="2700">
              <a:solidFill>
                <a:srgbClr val="FF0000"/>
              </a:solidFill>
              <a:latin typeface="Arial - 36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15200" y="5486400"/>
            <a:ext cx="252730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fr-FR" sz="2700" smtClean="0">
                <a:solidFill>
                  <a:srgbClr val="FF0000"/>
                </a:solidFill>
                <a:latin typeface="Arial - 36"/>
              </a:rPr>
              <a:t>une guirlande</a:t>
            </a:r>
            <a:endParaRPr lang="fr-FR" sz="2700">
              <a:solidFill>
                <a:srgbClr val="FF0000"/>
              </a:solidFill>
              <a:latin typeface="Arial - 36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443230" y="74295"/>
            <a:ext cx="9453754" cy="693929"/>
          </a:xfrm>
          <a:custGeom>
            <a:avLst/>
            <a:gdLst/>
            <a:ahLst/>
            <a:cxnLst/>
            <a:rect l="0" t="0" r="0" b="0"/>
            <a:pathLst>
              <a:path w="9453754" h="693929">
                <a:moveTo>
                  <a:pt x="0" y="0"/>
                </a:moveTo>
                <a:lnTo>
                  <a:pt x="9453753" y="0"/>
                </a:lnTo>
                <a:lnTo>
                  <a:pt x="9453753" y="693928"/>
                </a:lnTo>
                <a:lnTo>
                  <a:pt x="0" y="693928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3022600" y="127000"/>
            <a:ext cx="8676259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FF0000"/>
                </a:solidFill>
                <a:latin typeface="Arial - 36"/>
              </a:rPr>
              <a:t>Les armes du crime!</a:t>
            </a:r>
            <a:endParaRPr lang="fr-FR" sz="2700">
              <a:solidFill>
                <a:srgbClr val="FF0000"/>
              </a:solidFill>
              <a:latin typeface="Arial - 36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11300" y="5219700"/>
            <a:ext cx="2262535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FF0000"/>
                </a:solidFill>
                <a:latin typeface="Arial - 36"/>
              </a:rPr>
              <a:t>une boule </a:t>
            </a:r>
          </a:p>
          <a:p>
            <a:r>
              <a:rPr lang="fr-FR" sz="2700" smtClean="0">
                <a:solidFill>
                  <a:srgbClr val="FF0000"/>
                </a:solidFill>
                <a:latin typeface="Arial - 36"/>
              </a:rPr>
              <a:t>de neige</a:t>
            </a:r>
            <a:endParaRPr lang="fr-FR" sz="2700">
              <a:solidFill>
                <a:srgbClr val="FF0000"/>
              </a:solidFill>
              <a:latin typeface="Arial - 36"/>
            </a:endParaRPr>
          </a:p>
        </p:txBody>
      </p:sp>
      <p:pic>
        <p:nvPicPr>
          <p:cNvPr id="10" name="Picture 9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952500"/>
            <a:ext cx="2829209" cy="186979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400" y="1092200"/>
            <a:ext cx="1915833" cy="175446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" name="Picture 11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0" y="990600"/>
            <a:ext cx="1797050" cy="17970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3" name="Picture 12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700" y="2768600"/>
            <a:ext cx="1898650" cy="18986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4" name="Picture 13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929516" y="2654300"/>
            <a:ext cx="1728584" cy="269101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238352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59029" y="512318"/>
            <a:ext cx="9503284" cy="6145531"/>
          </a:xfrm>
          <a:custGeom>
            <a:avLst/>
            <a:gdLst/>
            <a:ahLst/>
            <a:cxnLst/>
            <a:rect l="0" t="0" r="0" b="0"/>
            <a:pathLst>
              <a:path w="9503284" h="6145531">
                <a:moveTo>
                  <a:pt x="1583817" y="0"/>
                </a:moveTo>
                <a:lnTo>
                  <a:pt x="8077073" y="0"/>
                </a:lnTo>
                <a:lnTo>
                  <a:pt x="8236204" y="20955"/>
                </a:lnTo>
                <a:lnTo>
                  <a:pt x="8520557" y="71501"/>
                </a:lnTo>
                <a:lnTo>
                  <a:pt x="8790178" y="174371"/>
                </a:lnTo>
                <a:lnTo>
                  <a:pt x="8916924" y="224917"/>
                </a:lnTo>
                <a:lnTo>
                  <a:pt x="9139301" y="368808"/>
                </a:lnTo>
                <a:lnTo>
                  <a:pt x="9297035" y="532638"/>
                </a:lnTo>
                <a:lnTo>
                  <a:pt x="9376537" y="625094"/>
                </a:lnTo>
                <a:lnTo>
                  <a:pt x="9456166" y="808990"/>
                </a:lnTo>
                <a:lnTo>
                  <a:pt x="9487154" y="911860"/>
                </a:lnTo>
                <a:lnTo>
                  <a:pt x="9487154" y="962406"/>
                </a:lnTo>
                <a:lnTo>
                  <a:pt x="9503283" y="1024255"/>
                </a:lnTo>
                <a:lnTo>
                  <a:pt x="9503283" y="5121275"/>
                </a:lnTo>
                <a:lnTo>
                  <a:pt x="9487154" y="5172710"/>
                </a:lnTo>
                <a:lnTo>
                  <a:pt x="9487154" y="5224145"/>
                </a:lnTo>
                <a:lnTo>
                  <a:pt x="9456166" y="5326126"/>
                </a:lnTo>
                <a:lnTo>
                  <a:pt x="9376537" y="5510149"/>
                </a:lnTo>
                <a:lnTo>
                  <a:pt x="9218930" y="5684393"/>
                </a:lnTo>
                <a:lnTo>
                  <a:pt x="9139301" y="5766435"/>
                </a:lnTo>
                <a:lnTo>
                  <a:pt x="8916924" y="5910199"/>
                </a:lnTo>
                <a:lnTo>
                  <a:pt x="8663559" y="6012180"/>
                </a:lnTo>
                <a:lnTo>
                  <a:pt x="8520557" y="6063615"/>
                </a:lnTo>
                <a:lnTo>
                  <a:pt x="8236204" y="6115050"/>
                </a:lnTo>
                <a:lnTo>
                  <a:pt x="8077073" y="6135116"/>
                </a:lnTo>
                <a:lnTo>
                  <a:pt x="7998968" y="6135116"/>
                </a:lnTo>
                <a:lnTo>
                  <a:pt x="7919466" y="6145530"/>
                </a:lnTo>
                <a:lnTo>
                  <a:pt x="1583817" y="6145530"/>
                </a:lnTo>
                <a:lnTo>
                  <a:pt x="1488186" y="6135116"/>
                </a:lnTo>
                <a:lnTo>
                  <a:pt x="1409954" y="6135116"/>
                </a:lnTo>
                <a:lnTo>
                  <a:pt x="1250950" y="6115050"/>
                </a:lnTo>
                <a:lnTo>
                  <a:pt x="966470" y="6063615"/>
                </a:lnTo>
                <a:lnTo>
                  <a:pt x="696849" y="5960745"/>
                </a:lnTo>
                <a:lnTo>
                  <a:pt x="570230" y="5910199"/>
                </a:lnTo>
                <a:lnTo>
                  <a:pt x="349123" y="5766435"/>
                </a:lnTo>
                <a:lnTo>
                  <a:pt x="189992" y="5602478"/>
                </a:lnTo>
                <a:lnTo>
                  <a:pt x="110490" y="5510149"/>
                </a:lnTo>
                <a:lnTo>
                  <a:pt x="32385" y="5326126"/>
                </a:lnTo>
                <a:lnTo>
                  <a:pt x="0" y="5224145"/>
                </a:lnTo>
                <a:lnTo>
                  <a:pt x="0" y="911860"/>
                </a:lnTo>
                <a:lnTo>
                  <a:pt x="32385" y="808990"/>
                </a:lnTo>
                <a:lnTo>
                  <a:pt x="110490" y="625094"/>
                </a:lnTo>
                <a:lnTo>
                  <a:pt x="269621" y="450723"/>
                </a:lnTo>
                <a:lnTo>
                  <a:pt x="349123" y="368808"/>
                </a:lnTo>
                <a:lnTo>
                  <a:pt x="570230" y="224917"/>
                </a:lnTo>
                <a:lnTo>
                  <a:pt x="823595" y="122936"/>
                </a:lnTo>
                <a:lnTo>
                  <a:pt x="966470" y="71501"/>
                </a:lnTo>
                <a:lnTo>
                  <a:pt x="1250950" y="20955"/>
                </a:lnTo>
                <a:lnTo>
                  <a:pt x="1409954" y="0"/>
                </a:lnTo>
                <a:close/>
              </a:path>
            </a:pathLst>
          </a:custGeom>
          <a:solidFill>
            <a:srgbClr val="FFFFFF"/>
          </a:solidFill>
          <a:ln w="1270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50" y="1104900"/>
            <a:ext cx="2857500" cy="28575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610100" y="1016000"/>
            <a:ext cx="478574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u="sng" smtClean="0">
                <a:solidFill>
                  <a:srgbClr val="FF0000"/>
                </a:solidFill>
                <a:latin typeface="Arial - 36"/>
              </a:rPr>
              <a:t>Cluedo de Noël:</a:t>
            </a:r>
            <a:endParaRPr lang="fr-FR" sz="2700" u="sng">
              <a:solidFill>
                <a:srgbClr val="FF0000"/>
              </a:solidFill>
              <a:latin typeface="Arial - 36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0200" y="2425700"/>
            <a:ext cx="5405247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fr-FR" sz="2700" smtClean="0">
                <a:solidFill>
                  <a:srgbClr val="FF0000"/>
                </a:solidFill>
                <a:latin typeface="Arial - 36"/>
              </a:rPr>
              <a:t>Mais qui a tué le Père Noël?</a:t>
            </a:r>
            <a:endParaRPr lang="fr-FR" sz="2700">
              <a:solidFill>
                <a:srgbClr val="FF0000"/>
              </a:solidFill>
              <a:latin typeface="Arial - 36"/>
            </a:endParaRP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3771900"/>
            <a:ext cx="3390900" cy="24003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TextBox 6"/>
          <p:cNvSpPr txBox="1"/>
          <p:nvPr/>
        </p:nvSpPr>
        <p:spPr>
          <a:xfrm>
            <a:off x="825500" y="4216400"/>
            <a:ext cx="3521964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FF0000"/>
                </a:solidFill>
                <a:latin typeface="Arial - 36"/>
              </a:rPr>
              <a:t>C'est à toi de trouver! Fais les phrases!</a:t>
            </a:r>
            <a:endParaRPr lang="fr-FR" sz="2700">
              <a:solidFill>
                <a:srgbClr val="FF0000"/>
              </a:solidFill>
              <a:latin typeface="Arial - 36"/>
            </a:endParaRPr>
          </a:p>
        </p:txBody>
      </p:sp>
    </p:spTree>
    <p:extLst>
      <p:ext uri="{BB962C8B-B14F-4D97-AF65-F5344CB8AC3E}">
        <p14:creationId xmlns:p14="http://schemas.microsoft.com/office/powerpoint/2010/main" val="675277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03123" y="-39370"/>
            <a:ext cx="3779013" cy="669164"/>
            <a:chOff x="603123" y="-39370"/>
            <a:chExt cx="3779013" cy="669164"/>
          </a:xfrm>
        </p:grpSpPr>
        <p:sp>
          <p:nvSpPr>
            <p:cNvPr id="2" name="Freeform 1"/>
            <p:cNvSpPr/>
            <p:nvPr/>
          </p:nvSpPr>
          <p:spPr>
            <a:xfrm>
              <a:off x="603123" y="-39370"/>
              <a:ext cx="3779013" cy="669164"/>
            </a:xfrm>
            <a:custGeom>
              <a:avLst/>
              <a:gdLst/>
              <a:ahLst/>
              <a:cxnLst/>
              <a:rect l="0" t="0" r="0" b="0"/>
              <a:pathLst>
                <a:path w="3779013" h="669164">
                  <a:moveTo>
                    <a:pt x="0" y="669163"/>
                  </a:moveTo>
                  <a:lnTo>
                    <a:pt x="18669" y="574802"/>
                  </a:lnTo>
                  <a:lnTo>
                    <a:pt x="37719" y="535940"/>
                  </a:lnTo>
                  <a:lnTo>
                    <a:pt x="56388" y="506349"/>
                  </a:lnTo>
                  <a:lnTo>
                    <a:pt x="75565" y="481711"/>
                  </a:lnTo>
                  <a:lnTo>
                    <a:pt x="94234" y="460121"/>
                  </a:lnTo>
                  <a:lnTo>
                    <a:pt x="188976" y="377571"/>
                  </a:lnTo>
                  <a:lnTo>
                    <a:pt x="283591" y="316611"/>
                  </a:lnTo>
                  <a:lnTo>
                    <a:pt x="377825" y="267716"/>
                  </a:lnTo>
                  <a:lnTo>
                    <a:pt x="472567" y="226568"/>
                  </a:lnTo>
                  <a:lnTo>
                    <a:pt x="566801" y="191389"/>
                  </a:lnTo>
                  <a:lnTo>
                    <a:pt x="661035" y="160655"/>
                  </a:lnTo>
                  <a:lnTo>
                    <a:pt x="755777" y="133858"/>
                  </a:lnTo>
                  <a:lnTo>
                    <a:pt x="850519" y="110363"/>
                  </a:lnTo>
                  <a:lnTo>
                    <a:pt x="944753" y="89535"/>
                  </a:lnTo>
                  <a:lnTo>
                    <a:pt x="1038987" y="71501"/>
                  </a:lnTo>
                  <a:lnTo>
                    <a:pt x="1133729" y="55880"/>
                  </a:lnTo>
                  <a:lnTo>
                    <a:pt x="1228344" y="42291"/>
                  </a:lnTo>
                  <a:lnTo>
                    <a:pt x="1322578" y="30861"/>
                  </a:lnTo>
                  <a:lnTo>
                    <a:pt x="1417320" y="21336"/>
                  </a:lnTo>
                  <a:lnTo>
                    <a:pt x="1511554" y="13589"/>
                  </a:lnTo>
                  <a:lnTo>
                    <a:pt x="1605788" y="7620"/>
                  </a:lnTo>
                  <a:lnTo>
                    <a:pt x="1700530" y="3302"/>
                  </a:lnTo>
                  <a:lnTo>
                    <a:pt x="1795272" y="889"/>
                  </a:lnTo>
                  <a:lnTo>
                    <a:pt x="1889506" y="0"/>
                  </a:lnTo>
                  <a:lnTo>
                    <a:pt x="1983740" y="889"/>
                  </a:lnTo>
                  <a:lnTo>
                    <a:pt x="2078482" y="3302"/>
                  </a:lnTo>
                  <a:lnTo>
                    <a:pt x="2173097" y="7620"/>
                  </a:lnTo>
                  <a:lnTo>
                    <a:pt x="2267331" y="13589"/>
                  </a:lnTo>
                  <a:lnTo>
                    <a:pt x="2362073" y="21336"/>
                  </a:lnTo>
                  <a:lnTo>
                    <a:pt x="2456307" y="30861"/>
                  </a:lnTo>
                  <a:lnTo>
                    <a:pt x="2550541" y="42291"/>
                  </a:lnTo>
                  <a:lnTo>
                    <a:pt x="2645283" y="55880"/>
                  </a:lnTo>
                  <a:lnTo>
                    <a:pt x="2740025" y="71501"/>
                  </a:lnTo>
                  <a:lnTo>
                    <a:pt x="2834259" y="89535"/>
                  </a:lnTo>
                  <a:lnTo>
                    <a:pt x="2928493" y="110363"/>
                  </a:lnTo>
                  <a:lnTo>
                    <a:pt x="3023235" y="133858"/>
                  </a:lnTo>
                  <a:lnTo>
                    <a:pt x="3117850" y="160655"/>
                  </a:lnTo>
                  <a:lnTo>
                    <a:pt x="3212084" y="191389"/>
                  </a:lnTo>
                  <a:lnTo>
                    <a:pt x="3306826" y="226568"/>
                  </a:lnTo>
                  <a:lnTo>
                    <a:pt x="3401060" y="267716"/>
                  </a:lnTo>
                  <a:lnTo>
                    <a:pt x="3495294" y="316611"/>
                  </a:lnTo>
                  <a:lnTo>
                    <a:pt x="3590036" y="377571"/>
                  </a:lnTo>
                  <a:lnTo>
                    <a:pt x="3684778" y="460121"/>
                  </a:lnTo>
                  <a:lnTo>
                    <a:pt x="3703447" y="481711"/>
                  </a:lnTo>
                  <a:lnTo>
                    <a:pt x="3722497" y="506349"/>
                  </a:lnTo>
                  <a:lnTo>
                    <a:pt x="3741166" y="535940"/>
                  </a:lnTo>
                  <a:lnTo>
                    <a:pt x="3760343" y="574802"/>
                  </a:lnTo>
                  <a:lnTo>
                    <a:pt x="3779012" y="66916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854200" y="50800"/>
              <a:ext cx="2382012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700" smtClean="0">
                  <a:solidFill>
                    <a:srgbClr val="000000"/>
                  </a:solidFill>
                  <a:latin typeface="Arial - 36"/>
                </a:rPr>
                <a:t>C'est...</a:t>
              </a:r>
              <a:endParaRPr lang="fr-FR" sz="2700">
                <a:solidFill>
                  <a:srgbClr val="000000"/>
                </a:solidFill>
                <a:latin typeface="Arial - 36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8356600" y="1333500"/>
            <a:ext cx="424307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000000"/>
                </a:solidFill>
                <a:latin typeface="Arial - 36"/>
              </a:rPr>
              <a:t>?</a:t>
            </a:r>
            <a:endParaRPr lang="fr-FR" sz="2700">
              <a:solidFill>
                <a:srgbClr val="000000"/>
              </a:solidFill>
              <a:latin typeface="Arial - 36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05800" y="5524500"/>
            <a:ext cx="424307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000000"/>
                </a:solidFill>
                <a:latin typeface="Arial - 36"/>
              </a:rPr>
              <a:t>?</a:t>
            </a:r>
            <a:endParaRPr lang="fr-FR" sz="2700">
              <a:solidFill>
                <a:srgbClr val="000000"/>
              </a:solidFill>
              <a:latin typeface="Arial - 36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0" y="4089400"/>
            <a:ext cx="424307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000000"/>
                </a:solidFill>
                <a:latin typeface="Arial - 36"/>
              </a:rPr>
              <a:t>?</a:t>
            </a:r>
            <a:endParaRPr lang="fr-FR" sz="2700">
              <a:solidFill>
                <a:srgbClr val="000000"/>
              </a:solidFill>
              <a:latin typeface="Arial - 36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67700" y="2603500"/>
            <a:ext cx="424307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000000"/>
                </a:solidFill>
                <a:latin typeface="Arial - 36"/>
              </a:rPr>
              <a:t>?</a:t>
            </a:r>
            <a:endParaRPr lang="fr-FR" sz="2700">
              <a:solidFill>
                <a:srgbClr val="000000"/>
              </a:solidFill>
              <a:latin typeface="Arial - 36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77800" y="774700"/>
            <a:ext cx="1663701" cy="1384301"/>
            <a:chOff x="177800" y="774700"/>
            <a:chExt cx="1663701" cy="1384301"/>
          </a:xfrm>
        </p:grpSpPr>
        <p:sp>
          <p:nvSpPr>
            <p:cNvPr id="9" name="Freeform 8"/>
            <p:cNvSpPr/>
            <p:nvPr/>
          </p:nvSpPr>
          <p:spPr>
            <a:xfrm>
              <a:off x="177800" y="7747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68300" y="977900"/>
              <a:ext cx="1460500" cy="7386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la mère Noël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77800" y="5105400"/>
            <a:ext cx="1778000" cy="1384301"/>
            <a:chOff x="177800" y="5105400"/>
            <a:chExt cx="1778000" cy="1384301"/>
          </a:xfrm>
        </p:grpSpPr>
        <p:sp>
          <p:nvSpPr>
            <p:cNvPr id="12" name="Freeform 11"/>
            <p:cNvSpPr/>
            <p:nvPr/>
          </p:nvSpPr>
          <p:spPr>
            <a:xfrm>
              <a:off x="177800" y="51054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8600" y="5257800"/>
              <a:ext cx="1727200" cy="6463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mtClean="0">
                  <a:solidFill>
                    <a:srgbClr val="FF0000"/>
                  </a:solidFill>
                  <a:latin typeface="Arial - 24"/>
                </a:rPr>
                <a:t>le bonhomme de neige</a:t>
              </a:r>
              <a:endParaRPr lang="fr-FR">
                <a:solidFill>
                  <a:srgbClr val="FF0000"/>
                </a:solidFill>
                <a:latin typeface="Arial - 24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77800" y="3657600"/>
            <a:ext cx="1739900" cy="1384301"/>
            <a:chOff x="177800" y="3657600"/>
            <a:chExt cx="1739900" cy="1384301"/>
          </a:xfrm>
        </p:grpSpPr>
        <p:sp>
          <p:nvSpPr>
            <p:cNvPr id="15" name="Freeform 14"/>
            <p:cNvSpPr/>
            <p:nvPr/>
          </p:nvSpPr>
          <p:spPr>
            <a:xfrm>
              <a:off x="177800" y="36576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8600" y="3898900"/>
              <a:ext cx="1689100" cy="7386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le père Fouettard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77800" y="2222500"/>
            <a:ext cx="1663701" cy="1384301"/>
            <a:chOff x="177800" y="2222500"/>
            <a:chExt cx="1663701" cy="1384301"/>
          </a:xfrm>
        </p:grpSpPr>
        <p:sp>
          <p:nvSpPr>
            <p:cNvPr id="18" name="Freeform 17"/>
            <p:cNvSpPr/>
            <p:nvPr/>
          </p:nvSpPr>
          <p:spPr>
            <a:xfrm>
              <a:off x="177800" y="22225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2100" y="2489200"/>
              <a:ext cx="1460500" cy="7386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le renne Rudolph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90500" y="6540500"/>
            <a:ext cx="1663701" cy="1384301"/>
            <a:chOff x="190500" y="6540500"/>
            <a:chExt cx="1663701" cy="1384301"/>
          </a:xfrm>
        </p:grpSpPr>
        <p:sp>
          <p:nvSpPr>
            <p:cNvPr id="21" name="Freeform 20"/>
            <p:cNvSpPr/>
            <p:nvPr/>
          </p:nvSpPr>
          <p:spPr>
            <a:xfrm>
              <a:off x="190500" y="65405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8300" y="6946900"/>
              <a:ext cx="1460500" cy="41549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le lutin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006600" y="2070100"/>
            <a:ext cx="2768601" cy="4241801"/>
            <a:chOff x="2006600" y="2070100"/>
            <a:chExt cx="2768601" cy="4241801"/>
          </a:xfrm>
        </p:grpSpPr>
        <p:sp>
          <p:nvSpPr>
            <p:cNvPr id="24" name="Freeform 23"/>
            <p:cNvSpPr/>
            <p:nvPr/>
          </p:nvSpPr>
          <p:spPr>
            <a:xfrm>
              <a:off x="2006600" y="2070100"/>
              <a:ext cx="2768601" cy="4241801"/>
            </a:xfrm>
            <a:custGeom>
              <a:avLst/>
              <a:gdLst/>
              <a:ahLst/>
              <a:cxnLst/>
              <a:rect l="0" t="0" r="0" b="0"/>
              <a:pathLst>
                <a:path w="2768601" h="4241801">
                  <a:moveTo>
                    <a:pt x="0" y="0"/>
                  </a:moveTo>
                  <a:lnTo>
                    <a:pt x="2768600" y="0"/>
                  </a:lnTo>
                  <a:lnTo>
                    <a:pt x="2768600" y="4241800"/>
                  </a:lnTo>
                  <a:lnTo>
                    <a:pt x="0" y="4241800"/>
                  </a:lnTo>
                  <a:close/>
                </a:path>
              </a:pathLst>
            </a:custGeom>
            <a:solidFill>
              <a:srgbClr val="FF6A6A"/>
            </a:solidFill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349500" y="3175000"/>
              <a:ext cx="2120900" cy="92333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fr-FR" sz="2700" b="1" smtClean="0">
                  <a:solidFill>
                    <a:srgbClr val="009300"/>
                  </a:solidFill>
                  <a:latin typeface="Arial - 36"/>
                </a:rPr>
                <a:t>qui a tué le père Noël</a:t>
              </a:r>
              <a:endParaRPr lang="fr-FR" sz="2700" b="1">
                <a:solidFill>
                  <a:srgbClr val="009300"/>
                </a:solidFill>
                <a:latin typeface="Arial - 36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826000" y="723900"/>
            <a:ext cx="1663701" cy="1384301"/>
            <a:chOff x="4826000" y="723900"/>
            <a:chExt cx="1663701" cy="1384301"/>
          </a:xfrm>
        </p:grpSpPr>
        <p:sp>
          <p:nvSpPr>
            <p:cNvPr id="27" name="Freeform 26"/>
            <p:cNvSpPr/>
            <p:nvPr/>
          </p:nvSpPr>
          <p:spPr>
            <a:xfrm>
              <a:off x="4826000" y="7239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016500" y="927100"/>
              <a:ext cx="1460500" cy="7386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dans le traîneau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762500" y="2171700"/>
            <a:ext cx="1790700" cy="1384301"/>
            <a:chOff x="4762500" y="2171700"/>
            <a:chExt cx="1790700" cy="1384301"/>
          </a:xfrm>
        </p:grpSpPr>
        <p:sp>
          <p:nvSpPr>
            <p:cNvPr id="30" name="Freeform 29"/>
            <p:cNvSpPr/>
            <p:nvPr/>
          </p:nvSpPr>
          <p:spPr>
            <a:xfrm>
              <a:off x="4838700" y="21717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762500" y="2374900"/>
              <a:ext cx="1790700" cy="7386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dans la cheminée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851400" y="3606800"/>
            <a:ext cx="1663701" cy="1384301"/>
            <a:chOff x="4851400" y="3606800"/>
            <a:chExt cx="1663701" cy="1384301"/>
          </a:xfrm>
        </p:grpSpPr>
        <p:sp>
          <p:nvSpPr>
            <p:cNvPr id="33" name="Freeform 32"/>
            <p:cNvSpPr/>
            <p:nvPr/>
          </p:nvSpPr>
          <p:spPr>
            <a:xfrm>
              <a:off x="4851400" y="36068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041900" y="3810000"/>
              <a:ext cx="1460500" cy="7386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dans le bureau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851400" y="5054600"/>
            <a:ext cx="1663701" cy="1384301"/>
            <a:chOff x="4851400" y="5054600"/>
            <a:chExt cx="1663701" cy="1384301"/>
          </a:xfrm>
        </p:grpSpPr>
        <p:sp>
          <p:nvSpPr>
            <p:cNvPr id="36" name="Freeform 35"/>
            <p:cNvSpPr/>
            <p:nvPr/>
          </p:nvSpPr>
          <p:spPr>
            <a:xfrm>
              <a:off x="4851400" y="50546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041900" y="5257800"/>
              <a:ext cx="1460500" cy="7386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dans la </a:t>
              </a:r>
            </a:p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forêt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876800" y="6477000"/>
            <a:ext cx="1663701" cy="1384301"/>
            <a:chOff x="4876800" y="6477000"/>
            <a:chExt cx="1663701" cy="1384301"/>
          </a:xfrm>
        </p:grpSpPr>
        <p:sp>
          <p:nvSpPr>
            <p:cNvPr id="39" name="Freeform 38"/>
            <p:cNvSpPr/>
            <p:nvPr/>
          </p:nvSpPr>
          <p:spPr>
            <a:xfrm>
              <a:off x="4876800" y="64770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067300" y="6680200"/>
              <a:ext cx="1460500" cy="7386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dans l'atelier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40500" y="736600"/>
            <a:ext cx="1663701" cy="1384301"/>
            <a:chOff x="6540500" y="736600"/>
            <a:chExt cx="1663701" cy="1384301"/>
          </a:xfrm>
        </p:grpSpPr>
        <p:sp>
          <p:nvSpPr>
            <p:cNvPr id="42" name="Freeform 41"/>
            <p:cNvSpPr/>
            <p:nvPr/>
          </p:nvSpPr>
          <p:spPr>
            <a:xfrm>
              <a:off x="6540500" y="7366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731000" y="939800"/>
              <a:ext cx="1460500" cy="7386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avec un sapin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540500" y="2184400"/>
            <a:ext cx="1879600" cy="1384301"/>
            <a:chOff x="6540500" y="2184400"/>
            <a:chExt cx="1879600" cy="1384301"/>
          </a:xfrm>
        </p:grpSpPr>
        <p:sp>
          <p:nvSpPr>
            <p:cNvPr id="45" name="Freeform 44"/>
            <p:cNvSpPr/>
            <p:nvPr/>
          </p:nvSpPr>
          <p:spPr>
            <a:xfrm>
              <a:off x="6540500" y="21844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604000" y="2425700"/>
              <a:ext cx="1816100" cy="7386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avec une guirlande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553200" y="3619500"/>
            <a:ext cx="1879600" cy="1384301"/>
            <a:chOff x="6553200" y="3619500"/>
            <a:chExt cx="1879600" cy="1384301"/>
          </a:xfrm>
        </p:grpSpPr>
        <p:sp>
          <p:nvSpPr>
            <p:cNvPr id="48" name="Freeform 47"/>
            <p:cNvSpPr/>
            <p:nvPr/>
          </p:nvSpPr>
          <p:spPr>
            <a:xfrm>
              <a:off x="6553200" y="36195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642100" y="3721100"/>
              <a:ext cx="1790700" cy="10618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avec une boule de neige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553200" y="5041900"/>
            <a:ext cx="1879600" cy="1384301"/>
            <a:chOff x="6553200" y="5041900"/>
            <a:chExt cx="1879600" cy="1384301"/>
          </a:xfrm>
        </p:grpSpPr>
        <p:sp>
          <p:nvSpPr>
            <p:cNvPr id="51" name="Freeform 50"/>
            <p:cNvSpPr/>
            <p:nvPr/>
          </p:nvSpPr>
          <p:spPr>
            <a:xfrm>
              <a:off x="6553200" y="50419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642100" y="5143500"/>
              <a:ext cx="1790700" cy="73866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avec un cadeau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565900" y="6464300"/>
            <a:ext cx="1879600" cy="1384301"/>
            <a:chOff x="6565900" y="6464300"/>
            <a:chExt cx="1879600" cy="1384301"/>
          </a:xfrm>
        </p:grpSpPr>
        <p:sp>
          <p:nvSpPr>
            <p:cNvPr id="54" name="Freeform 53"/>
            <p:cNvSpPr/>
            <p:nvPr/>
          </p:nvSpPr>
          <p:spPr>
            <a:xfrm>
              <a:off x="6565900" y="6464300"/>
              <a:ext cx="1663701" cy="1384301"/>
            </a:xfrm>
            <a:custGeom>
              <a:avLst/>
              <a:gdLst/>
              <a:ahLst/>
              <a:cxnLst/>
              <a:rect l="0" t="0" r="0" b="0"/>
              <a:pathLst>
                <a:path w="1663701" h="1384301">
                  <a:moveTo>
                    <a:pt x="0" y="0"/>
                  </a:moveTo>
                  <a:lnTo>
                    <a:pt x="1663700" y="0"/>
                  </a:lnTo>
                  <a:lnTo>
                    <a:pt x="1663700" y="1384300"/>
                  </a:lnTo>
                  <a:lnTo>
                    <a:pt x="0" y="1384300"/>
                  </a:lnTo>
                  <a:close/>
                </a:path>
              </a:pathLst>
            </a:custGeom>
            <a:solidFill>
              <a:srgbClr val="98FB98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654800" y="6565900"/>
              <a:ext cx="1790700" cy="41549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fr-FR" sz="2100" smtClean="0">
                  <a:solidFill>
                    <a:srgbClr val="FF0000"/>
                  </a:solidFill>
                  <a:latin typeface="Arial - 28"/>
                </a:rPr>
                <a:t>avec du houx</a:t>
              </a:r>
              <a:endParaRPr lang="fr-FR" sz="2100">
                <a:solidFill>
                  <a:srgbClr val="FF0000"/>
                </a:solidFill>
                <a:latin typeface="Arial - 28"/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8305800" y="6883400"/>
            <a:ext cx="424307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2700" smtClean="0">
                <a:solidFill>
                  <a:srgbClr val="000000"/>
                </a:solidFill>
                <a:latin typeface="Arial - 36"/>
              </a:rPr>
              <a:t>?</a:t>
            </a:r>
            <a:endParaRPr lang="fr-FR" sz="2700">
              <a:solidFill>
                <a:srgbClr val="000000"/>
              </a:solidFill>
              <a:latin typeface="Arial - 36"/>
            </a:endParaRPr>
          </a:p>
        </p:txBody>
      </p:sp>
    </p:spTree>
    <p:extLst>
      <p:ext uri="{BB962C8B-B14F-4D97-AF65-F5344CB8AC3E}">
        <p14:creationId xmlns:p14="http://schemas.microsoft.com/office/powerpoint/2010/main" val="525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0160000" cy="42037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-13981" y="4207933"/>
            <a:ext cx="10160000" cy="42037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" name="Straight Connector 4"/>
          <p:cNvCxnSpPr>
            <a:stCxn id="2" idx="0"/>
            <a:endCxn id="3" idx="2"/>
          </p:cNvCxnSpPr>
          <p:nvPr/>
        </p:nvCxnSpPr>
        <p:spPr>
          <a:xfrm flipH="1">
            <a:off x="5066019" y="0"/>
            <a:ext cx="13981" cy="84116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28" y="409662"/>
            <a:ext cx="3043312" cy="338437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176" y="416280"/>
            <a:ext cx="1872208" cy="321135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Picture 7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584" y="4635748"/>
            <a:ext cx="2539256" cy="338437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Picture 8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096" y="4633085"/>
            <a:ext cx="3024336" cy="32403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077363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0160000" cy="42037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-13981" y="4207933"/>
            <a:ext cx="10160000" cy="42037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" name="Straight Connector 4"/>
          <p:cNvCxnSpPr>
            <a:stCxn id="2" idx="0"/>
            <a:endCxn id="3" idx="2"/>
          </p:cNvCxnSpPr>
          <p:nvPr/>
        </p:nvCxnSpPr>
        <p:spPr>
          <a:xfrm flipH="1">
            <a:off x="5066019" y="0"/>
            <a:ext cx="13981" cy="84116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52" y="481670"/>
            <a:ext cx="2808312" cy="32403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147722" y="336591"/>
            <a:ext cx="3026461" cy="374441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" name="Picture 11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351" y="4415200"/>
            <a:ext cx="2641513" cy="324488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3" name="Picture 12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160" y="4995788"/>
            <a:ext cx="2566045" cy="266429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08332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0160000" cy="42037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-13981" y="4207933"/>
            <a:ext cx="10160000" cy="42037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" name="Straight Connector 4"/>
          <p:cNvCxnSpPr>
            <a:stCxn id="2" idx="0"/>
            <a:endCxn id="3" idx="2"/>
          </p:cNvCxnSpPr>
          <p:nvPr/>
        </p:nvCxnSpPr>
        <p:spPr>
          <a:xfrm flipH="1">
            <a:off x="5066019" y="0"/>
            <a:ext cx="13981" cy="84116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080" y="857312"/>
            <a:ext cx="3444304" cy="248907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4" name="Picture 1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12" y="762124"/>
            <a:ext cx="3318520" cy="267945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5" name="Picture 1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136" y="4731880"/>
            <a:ext cx="2940248" cy="256816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6" name="Picture 15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51" y="4782718"/>
            <a:ext cx="3223881" cy="266134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822469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239</Words>
  <Application>Microsoft Office PowerPoint</Application>
  <PresentationFormat>Custom</PresentationFormat>
  <Paragraphs>80</Paragraphs>
  <Slides>13</Slides>
  <Notes>1</Notes>
  <HiddenSlides>4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Arial - 28</vt:lpstr>
      <vt:lpstr>Arial - 24</vt:lpstr>
      <vt:lpstr>Arial - 36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Twynham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Isabelle Rodriguez</dc:creator>
  <cp:lastModifiedBy>Clare</cp:lastModifiedBy>
  <cp:revision>2</cp:revision>
  <dcterms:created xsi:type="dcterms:W3CDTF">2013-12-03T21:37:16Z</dcterms:created>
  <dcterms:modified xsi:type="dcterms:W3CDTF">2014-04-28T10:37:24Z</dcterms:modified>
</cp:coreProperties>
</file>