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4" r:id="rId11"/>
    <p:sldId id="267" r:id="rId12"/>
    <p:sldId id="282" r:id="rId13"/>
    <p:sldId id="269" r:id="rId14"/>
    <p:sldId id="290" r:id="rId15"/>
    <p:sldId id="271" r:id="rId16"/>
    <p:sldId id="283" r:id="rId17"/>
    <p:sldId id="273" r:id="rId18"/>
    <p:sldId id="285" r:id="rId19"/>
    <p:sldId id="275" r:id="rId20"/>
    <p:sldId id="289" r:id="rId21"/>
    <p:sldId id="277" r:id="rId22"/>
    <p:sldId id="288" r:id="rId23"/>
    <p:sldId id="279" r:id="rId24"/>
    <p:sldId id="280" r:id="rId25"/>
    <p:sldId id="281" r:id="rId26"/>
  </p:sldIdLst>
  <p:sldSz cx="9144000" cy="5143500" type="screen16x9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52A-2E52-4449-BA73-938223F1D03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F9F2-ED23-42ED-8F96-8A8C8356F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52A-2E52-4449-BA73-938223F1D03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F9F2-ED23-42ED-8F96-8A8C8356F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52A-2E52-4449-BA73-938223F1D03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F9F2-ED23-42ED-8F96-8A8C8356F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6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52A-2E52-4449-BA73-938223F1D03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F9F2-ED23-42ED-8F96-8A8C8356F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9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52A-2E52-4449-BA73-938223F1D03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F9F2-ED23-42ED-8F96-8A8C8356F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8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52A-2E52-4449-BA73-938223F1D03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F9F2-ED23-42ED-8F96-8A8C8356F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55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52A-2E52-4449-BA73-938223F1D03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F9F2-ED23-42ED-8F96-8A8C8356F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6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52A-2E52-4449-BA73-938223F1D03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F9F2-ED23-42ED-8F96-8A8C8356F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47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52A-2E52-4449-BA73-938223F1D03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F9F2-ED23-42ED-8F96-8A8C8356F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88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52A-2E52-4449-BA73-938223F1D03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F9F2-ED23-42ED-8F96-8A8C8356F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90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52A-2E52-4449-BA73-938223F1D03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F9F2-ED23-42ED-8F96-8A8C8356F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0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652A-2E52-4449-BA73-938223F1D03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F9F2-ED23-42ED-8F96-8A8C8356F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66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ainfantil.com/recetas/recetas-de-navidad/carbon-dulce-regalo-de-reyes-para-ninos-travieso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83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03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31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65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52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83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27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98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8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50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61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520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00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710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147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" y="1170"/>
            <a:ext cx="9144000" cy="5142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39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00192" y="483518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BeeZee" pitchFamily="50" charset="0"/>
                <a:hlinkClick r:id="rId3"/>
              </a:rPr>
              <a:t>https://www.guiainfantil.com/recetas/recetas-de-navidad/carbon-dulce-regalo-de-reyes-para-ninos-traviesos/</a:t>
            </a:r>
            <a:r>
              <a:rPr lang="en-GB" dirty="0" smtClean="0">
                <a:latin typeface="ABeeZee" pitchFamily="50" charset="0"/>
              </a:rPr>
              <a:t> </a:t>
            </a:r>
            <a:endParaRPr lang="en-GB" dirty="0">
              <a:latin typeface="ABeeZe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08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78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56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96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76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0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3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40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09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</Words>
  <Application>Microsoft Office PowerPoint</Application>
  <PresentationFormat>On-screen Show (16:9)</PresentationFormat>
  <Paragraphs>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</dc:creator>
  <cp:lastModifiedBy>Clare</cp:lastModifiedBy>
  <cp:revision>2</cp:revision>
  <dcterms:created xsi:type="dcterms:W3CDTF">2020-12-07T14:36:10Z</dcterms:created>
  <dcterms:modified xsi:type="dcterms:W3CDTF">2020-12-14T09:14:49Z</dcterms:modified>
</cp:coreProperties>
</file>