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9" r:id="rId3"/>
    <p:sldId id="260" r:id="rId4"/>
    <p:sldId id="261" r:id="rId5"/>
    <p:sldId id="262" r:id="rId6"/>
    <p:sldId id="264" r:id="rId7"/>
    <p:sldId id="263" r:id="rId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161FF"/>
    <a:srgbClr val="5400D0"/>
    <a:srgbClr val="8A3BFF"/>
    <a:srgbClr val="7D25FF"/>
    <a:srgbClr val="6600FF"/>
    <a:srgbClr val="FFFF00"/>
    <a:srgbClr val="FFFF5D"/>
    <a:srgbClr val="FFFF43"/>
    <a:srgbClr val="DDDDDD"/>
    <a:srgbClr val="C0C0C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2" d="100"/>
          <a:sy n="72" d="100"/>
        </p:scale>
        <p:origin x="660" y="5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4363B9-A975-480A-BA6C-DED17E494D4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A51BA913-A9FA-40ED-B5B6-165E90D6D31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8F242EA-897C-416D-9407-55F26E9C9025}"/>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5" name="Footer Placeholder 4">
            <a:extLst>
              <a:ext uri="{FF2B5EF4-FFF2-40B4-BE49-F238E27FC236}">
                <a16:creationId xmlns:a16="http://schemas.microsoft.com/office/drawing/2014/main" id="{C404FE5B-B88B-4F5E-B8A8-17B78B1A1E3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B156B97-C174-4030-BC5D-3F505FD3F6B7}"/>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6544957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5111E5-ED93-47E1-AD07-8E1F257F9475}"/>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08B34499-C8C9-4FAA-8179-47AD353B3CFD}"/>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AB9EFAD-2295-4FB2-B04C-730C4034B402}"/>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5" name="Footer Placeholder 4">
            <a:extLst>
              <a:ext uri="{FF2B5EF4-FFF2-40B4-BE49-F238E27FC236}">
                <a16:creationId xmlns:a16="http://schemas.microsoft.com/office/drawing/2014/main" id="{526D2C97-24F0-4FFB-8D92-1E02E702BF7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B8F0F58-43DB-4E0D-B3AB-09D31B44DBE4}"/>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39270239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9C8370C-E158-4CEC-BAA2-19BCC44F6D04}"/>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168A371-79A5-4F16-AB75-FE6F7586A703}"/>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D06C27FD-82C4-4868-9164-0B48B3015182}"/>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5" name="Footer Placeholder 4">
            <a:extLst>
              <a:ext uri="{FF2B5EF4-FFF2-40B4-BE49-F238E27FC236}">
                <a16:creationId xmlns:a16="http://schemas.microsoft.com/office/drawing/2014/main" id="{8CE071B4-4049-4B24-8BAB-3C89998C9EE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4E03D44-DBCE-4822-9AE4-796C40C74896}"/>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164056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4D61F8-3B68-476D-A73C-6F823ADE389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F636128-9E9C-4711-B7D2-F9F324CD848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C9F611B-AF46-4F09-9D09-E3F996B2D240}"/>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5" name="Footer Placeholder 4">
            <a:extLst>
              <a:ext uri="{FF2B5EF4-FFF2-40B4-BE49-F238E27FC236}">
                <a16:creationId xmlns:a16="http://schemas.microsoft.com/office/drawing/2014/main" id="{27B7FC00-B843-4490-A480-730AD04E7F5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3CF2DE5-7DBE-4565-A054-E7A160CD2D69}"/>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405750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B0BE0E-56F8-4B46-A93D-F7558C4D3533}"/>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ED5A045A-8912-47ED-BBC8-A681BA07D44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91C3587-2E9D-4C6C-9346-4DD78B1EB97B}"/>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5" name="Footer Placeholder 4">
            <a:extLst>
              <a:ext uri="{FF2B5EF4-FFF2-40B4-BE49-F238E27FC236}">
                <a16:creationId xmlns:a16="http://schemas.microsoft.com/office/drawing/2014/main" id="{A07ADD49-5ED7-4FC7-A539-6B247C5218A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A4C3BD1-E986-414C-A447-F22C19A085AD}"/>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8223808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BDEF22-5178-4047-B2B0-CB353B9266C5}"/>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61C25C88-04B2-4A58-AC64-43B1614753B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EC09F21E-76B9-44A1-8408-43451C799B11}"/>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B55C5EBF-E985-4BF7-B911-0654527D284B}"/>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6" name="Footer Placeholder 5">
            <a:extLst>
              <a:ext uri="{FF2B5EF4-FFF2-40B4-BE49-F238E27FC236}">
                <a16:creationId xmlns:a16="http://schemas.microsoft.com/office/drawing/2014/main" id="{97053CDC-305B-4124-A226-AD64EB38AA1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BD458-D071-456D-A3DB-66C78A53CC3B}"/>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820856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B286C8-561F-47BA-8BBA-1754947A3FC3}"/>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EBFFF9C-55E4-4F0A-8CEF-8FA5F862C79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0E45AEFD-0A07-4E0D-AB18-C513C42653B7}"/>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D66C335E-3E5D-49D8-BA59-48D7D336DA7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1E89BC8-FA5A-4655-9E5A-E26B66AD3C76}"/>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249AD702-2037-4FB1-B30F-5FAC22C5A313}"/>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8" name="Footer Placeholder 7">
            <a:extLst>
              <a:ext uri="{FF2B5EF4-FFF2-40B4-BE49-F238E27FC236}">
                <a16:creationId xmlns:a16="http://schemas.microsoft.com/office/drawing/2014/main" id="{89207005-5170-414B-BA78-B71FC8BADC41}"/>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F36DEFC4-E6B1-44A1-B496-62DE899A8A98}"/>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321157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48019C-5D36-4372-BBC3-36BAAFD4947C}"/>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EB5157B0-1AAF-4236-B168-92F755F77218}"/>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4" name="Footer Placeholder 3">
            <a:extLst>
              <a:ext uri="{FF2B5EF4-FFF2-40B4-BE49-F238E27FC236}">
                <a16:creationId xmlns:a16="http://schemas.microsoft.com/office/drawing/2014/main" id="{A9AF7C44-B584-4511-8331-308F7A54161B}"/>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094D969E-B26B-4383-AC1D-51C1EEDAC5AF}"/>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21417724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E34C81C-5DB0-4F7D-8663-9FA6F6AB5048}"/>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3" name="Footer Placeholder 2">
            <a:extLst>
              <a:ext uri="{FF2B5EF4-FFF2-40B4-BE49-F238E27FC236}">
                <a16:creationId xmlns:a16="http://schemas.microsoft.com/office/drawing/2014/main" id="{E2740CF6-9D33-4591-99C5-4CC17B19ABEC}"/>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95DECC41-4FEC-40B4-ACCA-EA64227D0DA1}"/>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6967753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50BAEC-C59A-4030-8219-9C5C5E0F8F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007649F9-B3EB-4623-9CF9-B067E0122F0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1607B402-F1E4-4197-836A-EE9F7F5BFAD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AF55FA0-B78E-47D9-B1A8-E7AED62927D1}"/>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6" name="Footer Placeholder 5">
            <a:extLst>
              <a:ext uri="{FF2B5EF4-FFF2-40B4-BE49-F238E27FC236}">
                <a16:creationId xmlns:a16="http://schemas.microsoft.com/office/drawing/2014/main" id="{0E54E640-D3A5-4A71-A512-D2C94FC89412}"/>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054112C6-8F7A-4620-9AF8-BBBCF3216205}"/>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600273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38AB59-B45C-48CC-8E5B-AA849CA2240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A51277D-D697-43D3-8987-D714B57A118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834D7630-37DA-457F-8A32-A50E1628DE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428BCFBE-3DCF-496B-9022-A2B7C16EF8EE}"/>
              </a:ext>
            </a:extLst>
          </p:cNvPr>
          <p:cNvSpPr>
            <a:spLocks noGrp="1"/>
          </p:cNvSpPr>
          <p:nvPr>
            <p:ph type="dt" sz="half" idx="10"/>
          </p:nvPr>
        </p:nvSpPr>
        <p:spPr/>
        <p:txBody>
          <a:bodyPr/>
          <a:lstStyle/>
          <a:p>
            <a:fld id="{315C2B31-F406-409A-BCA6-62F27C2421EE}" type="datetimeFigureOut">
              <a:rPr lang="en-GB" smtClean="0"/>
              <a:t>26/11/2019</a:t>
            </a:fld>
            <a:endParaRPr lang="en-GB"/>
          </a:p>
        </p:txBody>
      </p:sp>
      <p:sp>
        <p:nvSpPr>
          <p:cNvPr id="6" name="Footer Placeholder 5">
            <a:extLst>
              <a:ext uri="{FF2B5EF4-FFF2-40B4-BE49-F238E27FC236}">
                <a16:creationId xmlns:a16="http://schemas.microsoft.com/office/drawing/2014/main" id="{208352E2-2199-4979-BF3D-FF08C430C305}"/>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316E7F5-6190-4FE3-8404-245E4EF0E160}"/>
              </a:ext>
            </a:extLst>
          </p:cNvPr>
          <p:cNvSpPr>
            <a:spLocks noGrp="1"/>
          </p:cNvSpPr>
          <p:nvPr>
            <p:ph type="sldNum" sz="quarter" idx="12"/>
          </p:nvPr>
        </p:nvSpPr>
        <p:spPr/>
        <p:txBody>
          <a:bodyPr/>
          <a:lstStyle/>
          <a:p>
            <a:fld id="{E196EFD3-81E4-4D07-B0BB-CCCE6C84F210}" type="slidenum">
              <a:rPr lang="en-GB" smtClean="0"/>
              <a:t>‹#›</a:t>
            </a:fld>
            <a:endParaRPr lang="en-GB"/>
          </a:p>
        </p:txBody>
      </p:sp>
    </p:spTree>
    <p:extLst>
      <p:ext uri="{BB962C8B-B14F-4D97-AF65-F5344CB8AC3E}">
        <p14:creationId xmlns:p14="http://schemas.microsoft.com/office/powerpoint/2010/main" val="1480771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1B5E17B-625E-4B8F-B43A-19A26485BCD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29AB913-C148-4283-9CBC-949705086CA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FF217B4-7B9D-493C-B173-D64B8893234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15C2B31-F406-409A-BCA6-62F27C2421EE}" type="datetimeFigureOut">
              <a:rPr lang="en-GB" smtClean="0"/>
              <a:t>26/11/2019</a:t>
            </a:fld>
            <a:endParaRPr lang="en-GB"/>
          </a:p>
        </p:txBody>
      </p:sp>
      <p:sp>
        <p:nvSpPr>
          <p:cNvPr id="5" name="Footer Placeholder 4">
            <a:extLst>
              <a:ext uri="{FF2B5EF4-FFF2-40B4-BE49-F238E27FC236}">
                <a16:creationId xmlns:a16="http://schemas.microsoft.com/office/drawing/2014/main" id="{D22C9A7D-2AC8-4BDB-87F9-9292B5AB1DA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A3FFB29-7FC3-4F5F-86C9-E0737584C510}"/>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96EFD3-81E4-4D07-B0BB-CCCE6C84F210}" type="slidenum">
              <a:rPr lang="en-GB" smtClean="0"/>
              <a:t>‹#›</a:t>
            </a:fld>
            <a:endParaRPr lang="en-GB"/>
          </a:p>
        </p:txBody>
      </p:sp>
    </p:spTree>
    <p:extLst>
      <p:ext uri="{BB962C8B-B14F-4D97-AF65-F5344CB8AC3E}">
        <p14:creationId xmlns:p14="http://schemas.microsoft.com/office/powerpoint/2010/main" val="38160753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https://www.lightbulblanguages.co.uk/about.htm#cs" TargetMode="External"/><Relationship Id="rId2" Type="http://schemas.openxmlformats.org/officeDocument/2006/relationships/hyperlink" Target="http://www.lightbulblanguages.co.uk/"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4AC2B748-677F-43D7-9ACD-E02E0CBA9E28}"/>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houx</a:t>
              </a:r>
              <a:endParaRPr lang="en-GB" sz="3200" dirty="0">
                <a:solidFill>
                  <a:schemeClr val="tx1"/>
                </a:solidFill>
                <a:latin typeface="Verdana" panose="020B0604030504040204" pitchFamily="34" charset="0"/>
                <a:ea typeface="Verdana" panose="020B0604030504040204" pitchFamily="34" charset="0"/>
              </a:endParaRP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âne</a:t>
              </a:r>
              <a:endParaRPr lang="en-GB" sz="3200" dirty="0">
                <a:solidFill>
                  <a:schemeClr val="tx1"/>
                </a:solidFill>
                <a:latin typeface="Verdana" panose="020B0604030504040204" pitchFamily="34" charset="0"/>
                <a:ea typeface="Verdana" panose="020B0604030504040204" pitchFamily="34" charset="0"/>
              </a:endParaRP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bûche</a:t>
              </a:r>
              <a:endParaRPr lang="en-GB" sz="3200" dirty="0">
                <a:solidFill>
                  <a:schemeClr val="tx1"/>
                </a:solidFill>
                <a:latin typeface="Verdana" panose="020B0604030504040204" pitchFamily="34" charset="0"/>
                <a:ea typeface="Verdana" panose="020B0604030504040204" pitchFamily="34" charset="0"/>
              </a:endParaRP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gui</a:t>
              </a:r>
              <a:endParaRPr lang="en-GB" sz="3200" dirty="0">
                <a:solidFill>
                  <a:schemeClr val="tx1"/>
                </a:solidFill>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dinde</a:t>
              </a:r>
              <a:endParaRPr lang="en-GB" sz="3200" dirty="0">
                <a:solidFill>
                  <a:schemeClr val="tx1"/>
                </a:solidFill>
                <a:latin typeface="Verdana" panose="020B0604030504040204" pitchFamily="34" charset="0"/>
                <a:ea typeface="Verdana" panose="020B0604030504040204" pitchFamily="34" charset="0"/>
              </a:endParaRP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galette</a:t>
              </a: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jour</a:t>
              </a: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roi</a:t>
              </a:r>
              <a:endParaRPr lang="en-GB" sz="3200" dirty="0">
                <a:solidFill>
                  <a:schemeClr val="tx1"/>
                </a:solidFill>
                <a:latin typeface="Verdana" panose="020B0604030504040204" pitchFamily="34" charset="0"/>
                <a:ea typeface="Verdana" panose="020B0604030504040204" pitchFamily="34" charset="0"/>
              </a:endParaRP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lierre</a:t>
              </a:r>
              <a:endParaRPr lang="en-GB" sz="3200" dirty="0">
                <a:solidFill>
                  <a:schemeClr val="tx1"/>
                </a:solidFill>
                <a:latin typeface="Verdana" panose="020B0604030504040204" pitchFamily="34" charset="0"/>
                <a:ea typeface="Verdana" panose="020B0604030504040204" pitchFamily="34" charset="0"/>
              </a:endParaRP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chant</a:t>
              </a: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ange</a:t>
              </a:r>
              <a:endParaRPr lang="en-GB" sz="3200" dirty="0">
                <a:solidFill>
                  <a:schemeClr val="tx1"/>
                </a:solidFill>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champagne</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berger</a:t>
              </a:r>
              <a:endParaRPr lang="en-GB" sz="3200" dirty="0">
                <a:solidFill>
                  <a:schemeClr val="tx1"/>
                </a:solidFill>
                <a:latin typeface="Verdana" panose="020B0604030504040204" pitchFamily="34" charset="0"/>
                <a:ea typeface="Verdana" panose="020B0604030504040204" pitchFamily="34" charset="0"/>
              </a:endParaRP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veille</a:t>
              </a:r>
              <a:endParaRPr lang="en-GB" sz="3200" dirty="0">
                <a:solidFill>
                  <a:schemeClr val="tx1"/>
                </a:solidFill>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cadeau</a:t>
              </a:r>
              <a:endParaRPr lang="en-GB" sz="3200" dirty="0">
                <a:solidFill>
                  <a:schemeClr val="tx1"/>
                </a:solidFill>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a:gsLst>
                <a:gs pos="28000">
                  <a:schemeClr val="bg1"/>
                </a:gs>
                <a:gs pos="0">
                  <a:schemeClr val="bg1"/>
                </a:gs>
                <a:gs pos="54000">
                  <a:schemeClr val="bg1">
                    <a:lumMod val="85000"/>
                  </a:schemeClr>
                </a:gs>
                <a:gs pos="77000">
                  <a:schemeClr val="bg1">
                    <a:lumMod val="75000"/>
                  </a:schemeClr>
                </a:gs>
                <a:gs pos="100000">
                  <a:schemeClr val="bg1">
                    <a:lumMod val="65000"/>
                  </a:scheme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solidFill>
                    <a:schemeClr val="tx1"/>
                  </a:solidFill>
                  <a:latin typeface="Verdana" panose="020B0604030504040204" pitchFamily="34" charset="0"/>
                  <a:ea typeface="Verdana" panose="020B0604030504040204" pitchFamily="34" charset="0"/>
                </a:rPr>
                <a:t>sapin</a:t>
              </a:r>
              <a:endParaRPr lang="en-GB" sz="3200" dirty="0">
                <a:solidFill>
                  <a:schemeClr val="tx1"/>
                </a:solidFill>
                <a:latin typeface="Verdana" panose="020B0604030504040204" pitchFamily="34" charset="0"/>
                <a:ea typeface="Verdana" panose="020B0604030504040204" pitchFamily="34" charset="0"/>
              </a:endParaRPr>
            </a:p>
          </p:txBody>
        </p:sp>
        <p:sp>
          <p:nvSpPr>
            <p:cNvPr id="2" name="TextBox 1">
              <a:extLst>
                <a:ext uri="{FF2B5EF4-FFF2-40B4-BE49-F238E27FC236}">
                  <a16:creationId xmlns:a16="http://schemas.microsoft.com/office/drawing/2014/main" id="{CEB78502-3EE5-4E29-9A4C-F613A673D257}"/>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pic>
        <p:nvPicPr>
          <p:cNvPr id="27" name="Picture 26" descr="A picture containing object, clock&#10;&#10;Description automatically generated">
            <a:extLst>
              <a:ext uri="{FF2B5EF4-FFF2-40B4-BE49-F238E27FC236}">
                <a16:creationId xmlns:a16="http://schemas.microsoft.com/office/drawing/2014/main" id="{1DF862CD-9427-41F5-BD9A-1FB911E31528}"/>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rot="5400000">
            <a:off x="-206769" y="-71163"/>
            <a:ext cx="1299836" cy="1181040"/>
          </a:xfrm>
          <a:prstGeom prst="rect">
            <a:avLst/>
          </a:prstGeom>
        </p:spPr>
      </p:pic>
    </p:spTree>
    <p:extLst>
      <p:ext uri="{BB962C8B-B14F-4D97-AF65-F5344CB8AC3E}">
        <p14:creationId xmlns:p14="http://schemas.microsoft.com/office/powerpoint/2010/main" val="28210080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6C4B808-11F8-44F4-A9DD-BC1C12432F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dinde</a:t>
              </a:r>
              <a:endParaRPr lang="en-GB" sz="3200" dirty="0">
                <a:latin typeface="Verdana" panose="020B0604030504040204" pitchFamily="34" charset="0"/>
                <a:ea typeface="Verdana" panose="020B0604030504040204" pitchFamily="34" charset="0"/>
              </a:endParaRPr>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houx</a:t>
              </a:r>
              <a:endParaRPr lang="en-GB" sz="3200" dirty="0">
                <a:latin typeface="Verdana" panose="020B0604030504040204" pitchFamily="34" charset="0"/>
                <a:ea typeface="Verdana" panose="020B0604030504040204" pitchFamily="34" charset="0"/>
              </a:endParaRPr>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âne</a:t>
              </a:r>
              <a:endParaRPr lang="en-GB" sz="3200" dirty="0">
                <a:latin typeface="Verdana" panose="020B0604030504040204" pitchFamily="34" charset="0"/>
                <a:ea typeface="Verdana" panose="020B0604030504040204" pitchFamily="34" charset="0"/>
              </a:endParaRPr>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veille</a:t>
              </a:r>
              <a:endParaRPr lang="en-GB" sz="3200" dirty="0">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galette</a:t>
              </a: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sapin</a:t>
              </a:r>
              <a:endParaRPr lang="en-GB" sz="3200" dirty="0">
                <a:latin typeface="Verdana" panose="020B0604030504040204" pitchFamily="34" charset="0"/>
                <a:ea typeface="Verdana" panose="020B0604030504040204" pitchFamily="34" charset="0"/>
              </a:endParaRP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berger</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jour</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champagne</a:t>
              </a: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gui</a:t>
              </a:r>
              <a:endParaRPr lang="en-GB" sz="3200" dirty="0">
                <a:latin typeface="Verdana" panose="020B0604030504040204" pitchFamily="34" charset="0"/>
                <a:ea typeface="Verdana" panose="020B0604030504040204" pitchFamily="34" charset="0"/>
              </a:endParaRP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roi</a:t>
              </a:r>
              <a:endParaRPr lang="en-GB" sz="3200" dirty="0">
                <a:latin typeface="Verdana" panose="020B0604030504040204" pitchFamily="34" charset="0"/>
                <a:ea typeface="Verdana" panose="020B0604030504040204" pitchFamily="34" charset="0"/>
              </a:endParaRP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chant</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bûche</a:t>
              </a:r>
              <a:endParaRPr lang="en-GB" sz="3200" dirty="0">
                <a:latin typeface="Verdana" panose="020B0604030504040204" pitchFamily="34" charset="0"/>
                <a:ea typeface="Verdana" panose="020B0604030504040204" pitchFamily="34" charset="0"/>
              </a:endParaRP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1859519"/>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lierre</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3499286"/>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ange</a:t>
              </a:r>
              <a:endParaRPr lang="en-GB" sz="3200" dirty="0">
                <a:latin typeface="Verdana" panose="020B0604030504040204" pitchFamily="34" charset="0"/>
                <a:ea typeface="Verdana" panose="020B0604030504040204" pitchFamily="34" charset="0"/>
              </a:endParaRP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5139052"/>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cadeau</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grpSp>
      <p:pic>
        <p:nvPicPr>
          <p:cNvPr id="24" name="Picture 23" descr="A picture containing object, clock&#10;&#10;Description automatically generated">
            <a:extLst>
              <a:ext uri="{FF2B5EF4-FFF2-40B4-BE49-F238E27FC236}">
                <a16:creationId xmlns:a16="http://schemas.microsoft.com/office/drawing/2014/main" id="{6561D7B0-6ABB-4DAF-9454-1DCB454D681B}"/>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rot="5400000">
            <a:off x="-206769" y="-71163"/>
            <a:ext cx="1299836" cy="1181040"/>
          </a:xfrm>
          <a:prstGeom prst="rect">
            <a:avLst/>
          </a:prstGeom>
        </p:spPr>
      </p:pic>
    </p:spTree>
    <p:extLst>
      <p:ext uri="{BB962C8B-B14F-4D97-AF65-F5344CB8AC3E}">
        <p14:creationId xmlns:p14="http://schemas.microsoft.com/office/powerpoint/2010/main" val="1158323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Flowchart: Alternate Process 6">
            <a:extLst>
              <a:ext uri="{FF2B5EF4-FFF2-40B4-BE49-F238E27FC236}">
                <a16:creationId xmlns:a16="http://schemas.microsoft.com/office/drawing/2014/main" id="{813BE1B7-E499-4338-BD35-514F225DDA0F}"/>
              </a:ext>
            </a:extLst>
          </p:cNvPr>
          <p:cNvSpPr/>
          <p:nvPr/>
        </p:nvSpPr>
        <p:spPr>
          <a:xfrm>
            <a:off x="25178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dinde</a:t>
            </a:r>
            <a:endParaRPr lang="en-GB" sz="3200" dirty="0">
              <a:latin typeface="Verdana" panose="020B0604030504040204" pitchFamily="34" charset="0"/>
              <a:ea typeface="Verdana" panose="020B0604030504040204" pitchFamily="34" charset="0"/>
            </a:endParaRPr>
          </a:p>
        </p:txBody>
      </p:sp>
      <p:sp>
        <p:nvSpPr>
          <p:cNvPr id="11" name="Flowchart: Alternate Process 10">
            <a:extLst>
              <a:ext uri="{FF2B5EF4-FFF2-40B4-BE49-F238E27FC236}">
                <a16:creationId xmlns:a16="http://schemas.microsoft.com/office/drawing/2014/main" id="{691A2517-C557-411E-BAB8-59340A0DFB0D}"/>
              </a:ext>
            </a:extLst>
          </p:cNvPr>
          <p:cNvSpPr/>
          <p:nvPr/>
        </p:nvSpPr>
        <p:spPr>
          <a:xfrm>
            <a:off x="318714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galette</a:t>
            </a:r>
          </a:p>
        </p:txBody>
      </p:sp>
      <p:sp>
        <p:nvSpPr>
          <p:cNvPr id="15" name="Flowchart: Alternate Process 14">
            <a:extLst>
              <a:ext uri="{FF2B5EF4-FFF2-40B4-BE49-F238E27FC236}">
                <a16:creationId xmlns:a16="http://schemas.microsoft.com/office/drawing/2014/main" id="{41B45D86-60A5-4D51-8F04-EEB362DF88B4}"/>
              </a:ext>
            </a:extLst>
          </p:cNvPr>
          <p:cNvSpPr/>
          <p:nvPr/>
        </p:nvSpPr>
        <p:spPr>
          <a:xfrm>
            <a:off x="6122499"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champagne</a:t>
            </a:r>
          </a:p>
        </p:txBody>
      </p:sp>
      <p:sp>
        <p:nvSpPr>
          <p:cNvPr id="19" name="Flowchart: Alternate Process 18">
            <a:extLst>
              <a:ext uri="{FF2B5EF4-FFF2-40B4-BE49-F238E27FC236}">
                <a16:creationId xmlns:a16="http://schemas.microsoft.com/office/drawing/2014/main" id="{494F29FB-198E-463F-AFD6-53B506ED35FF}"/>
              </a:ext>
            </a:extLst>
          </p:cNvPr>
          <p:cNvSpPr/>
          <p:nvPr/>
        </p:nvSpPr>
        <p:spPr>
          <a:xfrm>
            <a:off x="9057854" y="219752"/>
            <a:ext cx="2822715" cy="1450733"/>
          </a:xfrm>
          <a:prstGeom prst="flowChartAlternateProcess">
            <a:avLst/>
          </a:prstGeom>
          <a:gradFill flip="none" rotWithShape="1">
            <a:gsLst>
              <a:gs pos="28000">
                <a:srgbClr val="0099CC"/>
              </a:gs>
              <a:gs pos="0">
                <a:srgbClr val="0099CC"/>
              </a:gs>
              <a:gs pos="54000">
                <a:srgbClr val="0099CC"/>
              </a:gs>
              <a:gs pos="77000">
                <a:srgbClr val="005BE2"/>
              </a:gs>
              <a:gs pos="100000">
                <a:srgbClr val="004CB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bûche</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 name="Rectangle 1">
            <a:extLst>
              <a:ext uri="{FF2B5EF4-FFF2-40B4-BE49-F238E27FC236}">
                <a16:creationId xmlns:a16="http://schemas.microsoft.com/office/drawing/2014/main" id="{23861519-85A2-4EAD-99D7-030186EE48D1}"/>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typical French Christmas foods and drinks</a:t>
            </a:r>
          </a:p>
        </p:txBody>
      </p:sp>
      <p:pic>
        <p:nvPicPr>
          <p:cNvPr id="12" name="Picture 11" descr="A picture containing object, clock&#10;&#10;Description automatically generated">
            <a:extLst>
              <a:ext uri="{FF2B5EF4-FFF2-40B4-BE49-F238E27FC236}">
                <a16:creationId xmlns:a16="http://schemas.microsoft.com/office/drawing/2014/main" id="{704269F4-9F47-485D-A777-89DF83E6637A}"/>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rot="5400000">
            <a:off x="-206769" y="-71163"/>
            <a:ext cx="1299836" cy="1181040"/>
          </a:xfrm>
          <a:prstGeom prst="rect">
            <a:avLst/>
          </a:prstGeom>
        </p:spPr>
      </p:pic>
    </p:spTree>
    <p:extLst>
      <p:ext uri="{BB962C8B-B14F-4D97-AF65-F5344CB8AC3E}">
        <p14:creationId xmlns:p14="http://schemas.microsoft.com/office/powerpoint/2010/main" val="14684133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Flowchart: Alternate Process 7">
            <a:extLst>
              <a:ext uri="{FF2B5EF4-FFF2-40B4-BE49-F238E27FC236}">
                <a16:creationId xmlns:a16="http://schemas.microsoft.com/office/drawing/2014/main" id="{8153ABC0-CEA5-42D4-9847-3A37362F86D3}"/>
              </a:ext>
            </a:extLst>
          </p:cNvPr>
          <p:cNvSpPr/>
          <p:nvPr/>
        </p:nvSpPr>
        <p:spPr>
          <a:xfrm>
            <a:off x="25178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houx</a:t>
            </a:r>
            <a:endParaRPr lang="en-GB" sz="3200" dirty="0">
              <a:latin typeface="Verdana" panose="020B0604030504040204" pitchFamily="34" charset="0"/>
              <a:ea typeface="Verdana" panose="020B0604030504040204" pitchFamily="34" charset="0"/>
            </a:endParaRPr>
          </a:p>
        </p:txBody>
      </p:sp>
      <p:sp>
        <p:nvSpPr>
          <p:cNvPr id="12" name="Flowchart: Alternate Process 11">
            <a:extLst>
              <a:ext uri="{FF2B5EF4-FFF2-40B4-BE49-F238E27FC236}">
                <a16:creationId xmlns:a16="http://schemas.microsoft.com/office/drawing/2014/main" id="{4DECC94B-4E1A-481B-8B07-4CACC54A0D42}"/>
              </a:ext>
            </a:extLst>
          </p:cNvPr>
          <p:cNvSpPr/>
          <p:nvPr/>
        </p:nvSpPr>
        <p:spPr>
          <a:xfrm>
            <a:off x="318714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sapin</a:t>
            </a:r>
            <a:endParaRPr lang="en-GB" sz="3200" dirty="0">
              <a:latin typeface="Verdana" panose="020B0604030504040204" pitchFamily="34" charset="0"/>
              <a:ea typeface="Verdana" panose="020B0604030504040204" pitchFamily="34" charset="0"/>
            </a:endParaRPr>
          </a:p>
        </p:txBody>
      </p:sp>
      <p:sp>
        <p:nvSpPr>
          <p:cNvPr id="16" name="Flowchart: Alternate Process 15">
            <a:extLst>
              <a:ext uri="{FF2B5EF4-FFF2-40B4-BE49-F238E27FC236}">
                <a16:creationId xmlns:a16="http://schemas.microsoft.com/office/drawing/2014/main" id="{8832F317-7380-4566-A2E6-338C2F97F3B7}"/>
              </a:ext>
            </a:extLst>
          </p:cNvPr>
          <p:cNvSpPr/>
          <p:nvPr/>
        </p:nvSpPr>
        <p:spPr>
          <a:xfrm>
            <a:off x="6122499"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gui</a:t>
            </a:r>
            <a:endParaRPr lang="en-GB" sz="3200" dirty="0">
              <a:latin typeface="Verdana" panose="020B0604030504040204" pitchFamily="34" charset="0"/>
              <a:ea typeface="Verdana" panose="020B0604030504040204" pitchFamily="34" charset="0"/>
            </a:endParaRPr>
          </a:p>
        </p:txBody>
      </p:sp>
      <p:sp>
        <p:nvSpPr>
          <p:cNvPr id="20" name="Flowchart: Alternate Process 19">
            <a:extLst>
              <a:ext uri="{FF2B5EF4-FFF2-40B4-BE49-F238E27FC236}">
                <a16:creationId xmlns:a16="http://schemas.microsoft.com/office/drawing/2014/main" id="{3ADFC0C1-8720-4CB8-8FB1-804398C9FF93}"/>
              </a:ext>
            </a:extLst>
          </p:cNvPr>
          <p:cNvSpPr/>
          <p:nvPr/>
        </p:nvSpPr>
        <p:spPr>
          <a:xfrm>
            <a:off x="9057854" y="229501"/>
            <a:ext cx="2822715" cy="1450733"/>
          </a:xfrm>
          <a:prstGeom prst="flowChartAlternateProcess">
            <a:avLst/>
          </a:prstGeom>
          <a:gradFill flip="none" rotWithShape="1">
            <a:gsLst>
              <a:gs pos="28000">
                <a:srgbClr val="92D050"/>
              </a:gs>
              <a:gs pos="0">
                <a:srgbClr val="92D050"/>
              </a:gs>
              <a:gs pos="54000">
                <a:srgbClr val="92D050"/>
              </a:gs>
              <a:gs pos="77000">
                <a:srgbClr val="6BA42C"/>
              </a:gs>
              <a:gs pos="100000">
                <a:srgbClr val="6BA42C"/>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lierre</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9DA3BA32-78C9-4CDD-83F7-3273BCE5F4C3}"/>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plants used to decorate the house at</a:t>
            </a:r>
            <a:br>
              <a:rPr lang="en-GB" sz="3200" dirty="0">
                <a:solidFill>
                  <a:schemeClr val="tx1"/>
                </a:solidFill>
                <a:latin typeface="Verdana" panose="020B0604030504040204" pitchFamily="34" charset="0"/>
                <a:ea typeface="Verdana" panose="020B0604030504040204" pitchFamily="34" charset="0"/>
              </a:rPr>
            </a:br>
            <a:r>
              <a:rPr lang="en-GB" sz="3200" dirty="0">
                <a:solidFill>
                  <a:schemeClr val="tx1"/>
                </a:solidFill>
                <a:latin typeface="Verdana" panose="020B0604030504040204" pitchFamily="34" charset="0"/>
                <a:ea typeface="Verdana" panose="020B0604030504040204" pitchFamily="34" charset="0"/>
              </a:rPr>
              <a:t>Christmas time</a:t>
            </a:r>
          </a:p>
        </p:txBody>
      </p:sp>
      <p:pic>
        <p:nvPicPr>
          <p:cNvPr id="11" name="Picture 10" descr="A picture containing object, clock&#10;&#10;Description automatically generated">
            <a:extLst>
              <a:ext uri="{FF2B5EF4-FFF2-40B4-BE49-F238E27FC236}">
                <a16:creationId xmlns:a16="http://schemas.microsoft.com/office/drawing/2014/main" id="{10AD9E53-A087-446A-B4D5-6BE53D393CA0}"/>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rot="5400000">
            <a:off x="-206769" y="-71163"/>
            <a:ext cx="1299836" cy="1181040"/>
          </a:xfrm>
          <a:prstGeom prst="rect">
            <a:avLst/>
          </a:prstGeom>
        </p:spPr>
      </p:pic>
    </p:spTree>
    <p:extLst>
      <p:ext uri="{BB962C8B-B14F-4D97-AF65-F5344CB8AC3E}">
        <p14:creationId xmlns:p14="http://schemas.microsoft.com/office/powerpoint/2010/main" val="32954630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Flowchart: Alternate Process 8">
            <a:extLst>
              <a:ext uri="{FF2B5EF4-FFF2-40B4-BE49-F238E27FC236}">
                <a16:creationId xmlns:a16="http://schemas.microsoft.com/office/drawing/2014/main" id="{2AE41CB7-D005-41E6-AE48-0BDCADE6630A}"/>
              </a:ext>
            </a:extLst>
          </p:cNvPr>
          <p:cNvSpPr/>
          <p:nvPr/>
        </p:nvSpPr>
        <p:spPr>
          <a:xfrm>
            <a:off x="25178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âne</a:t>
            </a:r>
            <a:endParaRPr lang="en-GB" sz="3200" dirty="0">
              <a:latin typeface="Verdana" panose="020B0604030504040204" pitchFamily="34" charset="0"/>
              <a:ea typeface="Verdana" panose="020B0604030504040204" pitchFamily="34" charset="0"/>
            </a:endParaRPr>
          </a:p>
        </p:txBody>
      </p:sp>
      <p:sp>
        <p:nvSpPr>
          <p:cNvPr id="13" name="Flowchart: Alternate Process 12">
            <a:extLst>
              <a:ext uri="{FF2B5EF4-FFF2-40B4-BE49-F238E27FC236}">
                <a16:creationId xmlns:a16="http://schemas.microsoft.com/office/drawing/2014/main" id="{B33C8C46-4E8B-4FD9-98A5-565C4CDD4C9F}"/>
              </a:ext>
            </a:extLst>
          </p:cNvPr>
          <p:cNvSpPr/>
          <p:nvPr/>
        </p:nvSpPr>
        <p:spPr>
          <a:xfrm>
            <a:off x="318714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berger</a:t>
            </a:r>
            <a:endParaRPr lang="en-GB" sz="3200" dirty="0">
              <a:latin typeface="Verdana" panose="020B0604030504040204" pitchFamily="34" charset="0"/>
              <a:ea typeface="Verdana" panose="020B0604030504040204" pitchFamily="34" charset="0"/>
            </a:endParaRPr>
          </a:p>
        </p:txBody>
      </p:sp>
      <p:sp>
        <p:nvSpPr>
          <p:cNvPr id="17" name="Flowchart: Alternate Process 16">
            <a:extLst>
              <a:ext uri="{FF2B5EF4-FFF2-40B4-BE49-F238E27FC236}">
                <a16:creationId xmlns:a16="http://schemas.microsoft.com/office/drawing/2014/main" id="{CD54A868-8BB8-471A-9742-699C1554E91B}"/>
              </a:ext>
            </a:extLst>
          </p:cNvPr>
          <p:cNvSpPr/>
          <p:nvPr/>
        </p:nvSpPr>
        <p:spPr>
          <a:xfrm>
            <a:off x="6122499"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roi</a:t>
            </a:r>
            <a:endParaRPr lang="en-GB" sz="3200" dirty="0">
              <a:latin typeface="Verdana" panose="020B0604030504040204" pitchFamily="34" charset="0"/>
              <a:ea typeface="Verdana" panose="020B0604030504040204" pitchFamily="34" charset="0"/>
            </a:endParaRPr>
          </a:p>
        </p:txBody>
      </p:sp>
      <p:sp>
        <p:nvSpPr>
          <p:cNvPr id="21" name="Flowchart: Alternate Process 20">
            <a:extLst>
              <a:ext uri="{FF2B5EF4-FFF2-40B4-BE49-F238E27FC236}">
                <a16:creationId xmlns:a16="http://schemas.microsoft.com/office/drawing/2014/main" id="{21C8EB98-6417-4E21-9D0E-7484C2E369D4}"/>
              </a:ext>
            </a:extLst>
          </p:cNvPr>
          <p:cNvSpPr/>
          <p:nvPr/>
        </p:nvSpPr>
        <p:spPr>
          <a:xfrm>
            <a:off x="9057854" y="226002"/>
            <a:ext cx="2822715" cy="1450733"/>
          </a:xfrm>
          <a:prstGeom prst="flowChartAlternateProcess">
            <a:avLst/>
          </a:prstGeom>
          <a:gradFill flip="none" rotWithShape="1">
            <a:gsLst>
              <a:gs pos="28000">
                <a:srgbClr val="FF4F4F"/>
              </a:gs>
              <a:gs pos="0">
                <a:srgbClr val="FF4F4F"/>
              </a:gs>
              <a:gs pos="54000">
                <a:srgbClr val="FF4F4F"/>
              </a:gs>
              <a:gs pos="77000">
                <a:srgbClr val="FF1D1D"/>
              </a:gs>
              <a:gs pos="100000">
                <a:srgbClr val="FF000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ange</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0231C899-63E4-48C7-AF2B-EBED1DFA9B89}"/>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characters in the Nativity story</a:t>
            </a:r>
          </a:p>
        </p:txBody>
      </p:sp>
      <p:pic>
        <p:nvPicPr>
          <p:cNvPr id="11" name="Picture 10" descr="A picture containing object, clock&#10;&#10;Description automatically generated">
            <a:extLst>
              <a:ext uri="{FF2B5EF4-FFF2-40B4-BE49-F238E27FC236}">
                <a16:creationId xmlns:a16="http://schemas.microsoft.com/office/drawing/2014/main" id="{F86780DE-35D9-4C8F-9D69-95E8436EE6CA}"/>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rot="5400000">
            <a:off x="-206769" y="-71163"/>
            <a:ext cx="1299836" cy="1181040"/>
          </a:xfrm>
          <a:prstGeom prst="rect">
            <a:avLst/>
          </a:prstGeom>
        </p:spPr>
      </p:pic>
    </p:spTree>
    <p:extLst>
      <p:ext uri="{BB962C8B-B14F-4D97-AF65-F5344CB8AC3E}">
        <p14:creationId xmlns:p14="http://schemas.microsoft.com/office/powerpoint/2010/main" val="5864659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Flowchart: Alternate Process 9">
            <a:extLst>
              <a:ext uri="{FF2B5EF4-FFF2-40B4-BE49-F238E27FC236}">
                <a16:creationId xmlns:a16="http://schemas.microsoft.com/office/drawing/2014/main" id="{C4D4EE3E-87F6-40AD-B373-D7E4305649C1}"/>
              </a:ext>
            </a:extLst>
          </p:cNvPr>
          <p:cNvSpPr/>
          <p:nvPr/>
        </p:nvSpPr>
        <p:spPr>
          <a:xfrm>
            <a:off x="25178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veille</a:t>
            </a:r>
            <a:endParaRPr lang="en-GB" sz="3200" dirty="0">
              <a:latin typeface="Verdana" panose="020B0604030504040204" pitchFamily="34" charset="0"/>
              <a:ea typeface="Verdana" panose="020B0604030504040204" pitchFamily="34" charset="0"/>
            </a:endParaRPr>
          </a:p>
        </p:txBody>
      </p:sp>
      <p:sp>
        <p:nvSpPr>
          <p:cNvPr id="14" name="Flowchart: Alternate Process 13">
            <a:extLst>
              <a:ext uri="{FF2B5EF4-FFF2-40B4-BE49-F238E27FC236}">
                <a16:creationId xmlns:a16="http://schemas.microsoft.com/office/drawing/2014/main" id="{AB2902B3-B411-47B4-964A-44C7D5DC7AC4}"/>
              </a:ext>
            </a:extLst>
          </p:cNvPr>
          <p:cNvSpPr/>
          <p:nvPr/>
        </p:nvSpPr>
        <p:spPr>
          <a:xfrm>
            <a:off x="318714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jour</a:t>
            </a:r>
          </a:p>
        </p:txBody>
      </p:sp>
      <p:sp>
        <p:nvSpPr>
          <p:cNvPr id="18" name="Flowchart: Alternate Process 17">
            <a:extLst>
              <a:ext uri="{FF2B5EF4-FFF2-40B4-BE49-F238E27FC236}">
                <a16:creationId xmlns:a16="http://schemas.microsoft.com/office/drawing/2014/main" id="{35A083B1-09F5-4B0C-B977-E0736CB97FDA}"/>
              </a:ext>
            </a:extLst>
          </p:cNvPr>
          <p:cNvSpPr/>
          <p:nvPr/>
        </p:nvSpPr>
        <p:spPr>
          <a:xfrm>
            <a:off x="6122499"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latin typeface="Verdana" panose="020B0604030504040204" pitchFamily="34" charset="0"/>
                <a:ea typeface="Verdana" panose="020B0604030504040204" pitchFamily="34" charset="0"/>
              </a:rPr>
              <a:t>chant</a:t>
            </a:r>
          </a:p>
        </p:txBody>
      </p:sp>
      <p:sp>
        <p:nvSpPr>
          <p:cNvPr id="22" name="Flowchart: Alternate Process 21">
            <a:extLst>
              <a:ext uri="{FF2B5EF4-FFF2-40B4-BE49-F238E27FC236}">
                <a16:creationId xmlns:a16="http://schemas.microsoft.com/office/drawing/2014/main" id="{66F8DD12-DF4A-4F1F-B10A-04C01E6ABB79}"/>
              </a:ext>
            </a:extLst>
          </p:cNvPr>
          <p:cNvSpPr/>
          <p:nvPr/>
        </p:nvSpPr>
        <p:spPr>
          <a:xfrm>
            <a:off x="9057854" y="235748"/>
            <a:ext cx="2822715" cy="1450733"/>
          </a:xfrm>
          <a:prstGeom prst="flowChartAlternateProcess">
            <a:avLst/>
          </a:prstGeom>
          <a:gradFill flip="none" rotWithShape="1">
            <a:gsLst>
              <a:gs pos="28000">
                <a:srgbClr val="A161FF"/>
              </a:gs>
              <a:gs pos="0">
                <a:srgbClr val="A161FF"/>
              </a:gs>
              <a:gs pos="54000">
                <a:srgbClr val="A161FF"/>
              </a:gs>
              <a:gs pos="77000">
                <a:srgbClr val="7D25FF"/>
              </a:gs>
              <a:gs pos="100000">
                <a:srgbClr val="5400D0"/>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err="1">
                <a:latin typeface="Verdana" panose="020B0604030504040204" pitchFamily="34" charset="0"/>
                <a:ea typeface="Verdana" panose="020B0604030504040204" pitchFamily="34" charset="0"/>
              </a:rPr>
              <a:t>cadeau</a:t>
            </a:r>
            <a:endParaRPr lang="en-GB" sz="3200" dirty="0">
              <a:latin typeface="Verdana" panose="020B0604030504040204" pitchFamily="34" charset="0"/>
              <a:ea typeface="Verdana" panose="020B0604030504040204" pitchFamily="34" charset="0"/>
            </a:endParaRPr>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24" name="Rectangle 23">
            <a:extLst>
              <a:ext uri="{FF2B5EF4-FFF2-40B4-BE49-F238E27FC236}">
                <a16:creationId xmlns:a16="http://schemas.microsoft.com/office/drawing/2014/main" id="{4E3F05BE-07C7-4F47-B420-C8984678F16C}"/>
              </a:ext>
            </a:extLst>
          </p:cNvPr>
          <p:cNvSpPr/>
          <p:nvPr/>
        </p:nvSpPr>
        <p:spPr>
          <a:xfrm>
            <a:off x="609600" y="1987826"/>
            <a:ext cx="10893287" cy="1722115"/>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200" dirty="0">
                <a:solidFill>
                  <a:schemeClr val="tx1"/>
                </a:solidFill>
                <a:latin typeface="Verdana" panose="020B0604030504040204" pitchFamily="34" charset="0"/>
                <a:ea typeface="Verdana" panose="020B0604030504040204" pitchFamily="34" charset="0"/>
              </a:rPr>
              <a:t>words that can all be followed by “de Noël”</a:t>
            </a:r>
          </a:p>
        </p:txBody>
      </p:sp>
      <p:pic>
        <p:nvPicPr>
          <p:cNvPr id="11" name="Picture 10" descr="A picture containing object, clock&#10;&#10;Description automatically generated">
            <a:extLst>
              <a:ext uri="{FF2B5EF4-FFF2-40B4-BE49-F238E27FC236}">
                <a16:creationId xmlns:a16="http://schemas.microsoft.com/office/drawing/2014/main" id="{0239A88F-573B-41A7-94F8-0D89E3A09D4D}"/>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rot="5400000">
            <a:off x="-206769" y="-71163"/>
            <a:ext cx="1299836" cy="1181040"/>
          </a:xfrm>
          <a:prstGeom prst="rect">
            <a:avLst/>
          </a:prstGeom>
        </p:spPr>
      </p:pic>
    </p:spTree>
    <p:extLst>
      <p:ext uri="{BB962C8B-B14F-4D97-AF65-F5344CB8AC3E}">
        <p14:creationId xmlns:p14="http://schemas.microsoft.com/office/powerpoint/2010/main" val="4763586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33774452-355B-4D31-B37F-835E11CDB676}"/>
              </a:ext>
            </a:extLst>
          </p:cNvPr>
          <p:cNvGrpSpPr/>
          <p:nvPr/>
        </p:nvGrpSpPr>
        <p:grpSpPr>
          <a:xfrm>
            <a:off x="0" y="0"/>
            <a:ext cx="12379127" cy="6893161"/>
            <a:chOff x="0" y="0"/>
            <a:chExt cx="12379127" cy="6893161"/>
          </a:xfrm>
        </p:grpSpPr>
        <p:sp>
          <p:nvSpPr>
            <p:cNvPr id="4" name="Rectangle 3">
              <a:extLst>
                <a:ext uri="{FF2B5EF4-FFF2-40B4-BE49-F238E27FC236}">
                  <a16:creationId xmlns:a16="http://schemas.microsoft.com/office/drawing/2014/main" id="{DEB5A2DB-A400-4019-9890-BC4D25FC3EEB}"/>
                </a:ext>
              </a:extLst>
            </p:cNvPr>
            <p:cNvSpPr/>
            <p:nvPr/>
          </p:nvSpPr>
          <p:spPr>
            <a:xfrm>
              <a:off x="0" y="0"/>
              <a:ext cx="12192000" cy="6858000"/>
            </a:xfrm>
            <a:prstGeom prst="rect">
              <a:avLst/>
            </a:prstGeom>
            <a:noFill/>
            <a:ln w="57150">
              <a:solidFill>
                <a:srgbClr val="00009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2B1C7D35-4D4B-4630-90E1-29E283C67711}"/>
                </a:ext>
              </a:extLst>
            </p:cNvPr>
            <p:cNvSpPr/>
            <p:nvPr/>
          </p:nvSpPr>
          <p:spPr>
            <a:xfrm>
              <a:off x="59140" y="53923"/>
              <a:ext cx="12075710" cy="6756309"/>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34BACF5C-C82B-4FA7-BB93-163B24ACD3D9}"/>
                </a:ext>
              </a:extLst>
            </p:cNvPr>
            <p:cNvSpPr/>
            <p:nvPr/>
          </p:nvSpPr>
          <p:spPr>
            <a:xfrm>
              <a:off x="112643" y="99391"/>
              <a:ext cx="11961075" cy="6656251"/>
            </a:xfrm>
            <a:prstGeom prst="rect">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TextBox 22">
              <a:extLst>
                <a:ext uri="{FF2B5EF4-FFF2-40B4-BE49-F238E27FC236}">
                  <a16:creationId xmlns:a16="http://schemas.microsoft.com/office/drawing/2014/main" id="{CB540E5A-B1FB-4584-AB32-9CBF3B05F3A1}"/>
                </a:ext>
              </a:extLst>
            </p:cNvPr>
            <p:cNvSpPr txBox="1"/>
            <p:nvPr/>
          </p:nvSpPr>
          <p:spPr>
            <a:xfrm>
              <a:off x="8559295" y="6677717"/>
              <a:ext cx="3819832" cy="215444"/>
            </a:xfrm>
            <a:prstGeom prst="rect">
              <a:avLst/>
            </a:prstGeom>
            <a:noFill/>
          </p:spPr>
          <p:txBody>
            <a:bodyPr wrap="square" rtlCol="0">
              <a:spAutoFit/>
            </a:bodyPr>
            <a:lstStyle/>
            <a:p>
              <a:r>
                <a:rPr lang="en-GB" sz="800" dirty="0">
                  <a:latin typeface="Arial Rounded MT Bold" panose="020F0704030504030204" pitchFamily="34" charset="0"/>
                </a:rPr>
                <a:t>© Light Bulb Languages 2019 CS </a:t>
              </a:r>
              <a:r>
                <a:rPr lang="en-GB" sz="800" dirty="0">
                  <a:latin typeface="Arial Rounded MT Bold" panose="020F0704030504030204" pitchFamily="34" charset="0"/>
                  <a:hlinkClick r:id="rId2"/>
                </a:rPr>
                <a:t>http://www.lightbulblanguages.co.uk</a:t>
              </a:r>
              <a:r>
                <a:rPr lang="en-GB" sz="800" dirty="0">
                  <a:latin typeface="Arial Rounded MT Bold" panose="020F0704030504030204" pitchFamily="34" charset="0"/>
                </a:rPr>
                <a:t> </a:t>
              </a:r>
            </a:p>
          </p:txBody>
        </p:sp>
        <p:sp>
          <p:nvSpPr>
            <p:cNvPr id="3" name="TextBox 2">
              <a:extLst>
                <a:ext uri="{FF2B5EF4-FFF2-40B4-BE49-F238E27FC236}">
                  <a16:creationId xmlns:a16="http://schemas.microsoft.com/office/drawing/2014/main" id="{4E47809A-47C0-444F-85E8-8D195537BA5D}"/>
                </a:ext>
              </a:extLst>
            </p:cNvPr>
            <p:cNvSpPr txBox="1"/>
            <p:nvPr/>
          </p:nvSpPr>
          <p:spPr>
            <a:xfrm>
              <a:off x="265043" y="145776"/>
              <a:ext cx="11661914" cy="4278094"/>
            </a:xfrm>
            <a:prstGeom prst="rect">
              <a:avLst/>
            </a:prstGeom>
            <a:noFill/>
          </p:spPr>
          <p:txBody>
            <a:bodyPr wrap="square" rtlCol="0">
              <a:spAutoFit/>
            </a:bodyPr>
            <a:lstStyle/>
            <a:p>
              <a:r>
                <a:rPr lang="en-GB" sz="1700" b="1" dirty="0">
                  <a:solidFill>
                    <a:schemeClr val="bg1"/>
                  </a:solidFill>
                  <a:latin typeface="Verdana" panose="020B0604030504040204" pitchFamily="34" charset="0"/>
                  <a:ea typeface="Verdana" panose="020B0604030504040204" pitchFamily="34" charset="0"/>
                </a:rPr>
                <a:t>How to play The Wall:</a:t>
              </a:r>
            </a:p>
            <a:p>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chemeClr val="bg1"/>
                  </a:solidFill>
                  <a:latin typeface="Verdana" panose="020B0604030504040204" pitchFamily="34" charset="0"/>
                  <a:ea typeface="Verdana" panose="020B0604030504040204" pitchFamily="34" charset="0"/>
                </a:rPr>
                <a:t>Playing the game (you’ll already know how if you watch Only Connect!):</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Students can work individually, in pairs or in small groups.</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students slide 1, and give them a time limit within which they need to sort the words or phrases into 4 groups.  Each group of words or phrases needs to have a link, and students will need to explain what the words or phrases in each group have in common.</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At the end of the time, show the answers (slide 2).  Students can check their own answers.  </a:t>
              </a:r>
            </a:p>
            <a:p>
              <a:pPr marL="342900" indent="-342900">
                <a:buFont typeface="Arial" panose="020B0604020202020204" pitchFamily="34" charset="0"/>
                <a:buChar char="•"/>
              </a:pPr>
              <a:r>
                <a:rPr lang="en-GB" sz="1700" dirty="0">
                  <a:solidFill>
                    <a:schemeClr val="bg1"/>
                  </a:solidFill>
                  <a:latin typeface="Verdana" panose="020B0604030504040204" pitchFamily="34" charset="0"/>
                  <a:ea typeface="Verdana" panose="020B0604030504040204" pitchFamily="34" charset="0"/>
                </a:rPr>
                <a:t>Show slides 3-6 in turn.  Students will need to tell you what the link is between the 4 words or phrases shown.  When you click, the answer in the white box will be revealed.</a:t>
              </a: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pPr marL="342900" indent="-342900">
                <a:buFont typeface="Arial" panose="020B0604020202020204" pitchFamily="34" charset="0"/>
                <a:buChar char="•"/>
              </a:pPr>
              <a:endParaRPr lang="en-GB" sz="1700" dirty="0">
                <a:solidFill>
                  <a:schemeClr val="bg1"/>
                </a:solidFill>
                <a:latin typeface="Verdana" panose="020B0604030504040204" pitchFamily="34" charset="0"/>
                <a:ea typeface="Verdana" panose="020B0604030504040204" pitchFamily="34" charset="0"/>
              </a:endParaRPr>
            </a:p>
            <a:p>
              <a:r>
                <a:rPr lang="en-GB" sz="1700" dirty="0">
                  <a:solidFill>
                    <a:srgbClr val="FFFF00"/>
                  </a:solidFill>
                  <a:latin typeface="Verdana" panose="020B0604030504040204" pitchFamily="34" charset="0"/>
                  <a:ea typeface="Verdana" panose="020B0604030504040204" pitchFamily="34" charset="0"/>
                </a:rPr>
                <a:t>If you use this template to make your own game of The Wall and you’d like to share it, we would be really grateful if you could acknowledge this free template by sharing your game through Light Bulb Languages, as per item 6 of our copyright statement </a:t>
              </a:r>
              <a:r>
                <a:rPr lang="en-GB" sz="1700" dirty="0">
                  <a:solidFill>
                    <a:srgbClr val="FFFF00"/>
                  </a:solidFill>
                  <a:latin typeface="Verdana" panose="020B0604030504040204" pitchFamily="34" charset="0"/>
                  <a:ea typeface="Verdana" panose="020B0604030504040204" pitchFamily="34" charset="0"/>
                  <a:hlinkClick r:id="rId3"/>
                </a:rPr>
                <a:t>https://www.lightbulblanguages.co.uk/about.htm#cs</a:t>
              </a:r>
              <a:r>
                <a:rPr lang="en-GB" sz="1700" dirty="0">
                  <a:solidFill>
                    <a:srgbClr val="FFFF00"/>
                  </a:solidFill>
                  <a:latin typeface="Verdana" panose="020B0604030504040204" pitchFamily="34" charset="0"/>
                  <a:ea typeface="Verdana" panose="020B0604030504040204" pitchFamily="34" charset="0"/>
                </a:rPr>
                <a:t>  Merci!</a:t>
              </a:r>
            </a:p>
          </p:txBody>
        </p:sp>
      </p:grpSp>
    </p:spTree>
    <p:extLst>
      <p:ext uri="{BB962C8B-B14F-4D97-AF65-F5344CB8AC3E}">
        <p14:creationId xmlns:p14="http://schemas.microsoft.com/office/powerpoint/2010/main" val="333286745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155</TotalTime>
  <Words>397</Words>
  <Application>Microsoft Office PowerPoint</Application>
  <PresentationFormat>Widescreen</PresentationFormat>
  <Paragraphs>69</Paragraphs>
  <Slides>7</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7</vt:i4>
      </vt:variant>
    </vt:vector>
  </HeadingPairs>
  <TitlesOfParts>
    <vt:vector size="13" baseType="lpstr">
      <vt:lpstr>Arial</vt:lpstr>
      <vt:lpstr>Arial Rounded MT Bold</vt:lpstr>
      <vt:lpstr>Calibri</vt:lpstr>
      <vt:lpstr>Calibri Light</vt:lpstr>
      <vt:lpstr>Verdana</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Clare Seccombe</dc:creator>
  <cp:lastModifiedBy>Clare Seccombe</cp:lastModifiedBy>
  <cp:revision>17</cp:revision>
  <dcterms:created xsi:type="dcterms:W3CDTF">2019-01-02T11:44:23Z</dcterms:created>
  <dcterms:modified xsi:type="dcterms:W3CDTF">2019-11-26T16:38:10Z</dcterms:modified>
</cp:coreProperties>
</file>

<file path=docProps/thumbnail.jpeg>
</file>