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78" y="-6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6" name="Footer Placeholder 5">
            <a:extLst>
              <a:ext uri="{FF2B5EF4-FFF2-40B4-BE49-F238E27FC236}">
                <a16:creationId xmlns=""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8" name="Footer Placeholder 7">
            <a:extLst>
              <a:ext uri="{FF2B5EF4-FFF2-40B4-BE49-F238E27FC236}">
                <a16:creationId xmlns=""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4" name="Footer Placeholder 3">
            <a:extLst>
              <a:ext uri="{FF2B5EF4-FFF2-40B4-BE49-F238E27FC236}">
                <a16:creationId xmlns=""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3" name="Footer Placeholder 2">
            <a:extLst>
              <a:ext uri="{FF2B5EF4-FFF2-40B4-BE49-F238E27FC236}">
                <a16:creationId xmlns=""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6" name="Footer Placeholder 5">
            <a:extLst>
              <a:ext uri="{FF2B5EF4-FFF2-40B4-BE49-F238E27FC236}">
                <a16:creationId xmlns=""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17/12/2019</a:t>
            </a:fld>
            <a:endParaRPr lang="en-GB"/>
          </a:p>
        </p:txBody>
      </p:sp>
      <p:sp>
        <p:nvSpPr>
          <p:cNvPr id="6" name="Footer Placeholder 5">
            <a:extLst>
              <a:ext uri="{FF2B5EF4-FFF2-40B4-BE49-F238E27FC236}">
                <a16:creationId xmlns=""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17/12/2019</a:t>
            </a:fld>
            <a:endParaRPr lang="en-GB"/>
          </a:p>
        </p:txBody>
      </p:sp>
      <p:sp>
        <p:nvSpPr>
          <p:cNvPr id="5" name="Footer Placeholder 4">
            <a:extLst>
              <a:ext uri="{FF2B5EF4-FFF2-40B4-BE49-F238E27FC236}">
                <a16:creationId xmlns=""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lightbulblanguages.co.uk/" TargetMode="External"/><Relationship Id="rId2" Type="http://schemas.openxmlformats.org/officeDocument/2006/relationships/hyperlink" Target="https://www.lightbulblanguages.co.uk/about.htm#cs"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47371" y="-130561"/>
            <a:ext cx="12432714" cy="7023722"/>
            <a:chOff x="-147371" y="-130561"/>
            <a:chExt cx="12432714" cy="7023722"/>
          </a:xfrm>
        </p:grpSpPr>
        <p:sp>
          <p:nvSpPr>
            <p:cNvPr id="4" name="Rectangle 3">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Gans</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Esel</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Stollen</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Efeu</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Stechpalme</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Lebkuchen</a:t>
              </a:r>
              <a:endParaRPr lang="en-GB" sz="3200" dirty="0">
                <a:solidFill>
                  <a:schemeClr val="tx1"/>
                </a:solidFill>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100" dirty="0" err="1" smtClean="0">
                  <a:solidFill>
                    <a:schemeClr val="tx1"/>
                  </a:solidFill>
                  <a:latin typeface="Verdana" panose="020B0604030504040204" pitchFamily="34" charset="0"/>
                  <a:ea typeface="Verdana" panose="020B0604030504040204" pitchFamily="34" charset="0"/>
                </a:rPr>
                <a:t>Adventskranz</a:t>
              </a:r>
              <a:endParaRPr lang="en-GB" sz="3100" dirty="0">
                <a:solidFill>
                  <a:schemeClr val="tx1"/>
                </a:solidFill>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König</a:t>
              </a:r>
              <a:endParaRPr lang="en-GB"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Flowchart: Alternate Process 14">
              <a:extLst>
                <a:ext uri="{FF2B5EF4-FFF2-40B4-BE49-F238E27FC236}">
                  <a16:creationId xmlns=""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Mistel</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latin typeface="Verdana" panose="020B0604030504040204" pitchFamily="34" charset="0"/>
                  <a:ea typeface="Verdana" panose="020B0604030504040204" pitchFamily="34" charset="0"/>
                </a:rPr>
                <a:t>Lied</a:t>
              </a:r>
              <a:endParaRPr lang="en-GB" sz="3200" dirty="0">
                <a:solidFill>
                  <a:schemeClr val="tx1"/>
                </a:solidFill>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latin typeface="Verdana" panose="020B0604030504040204" pitchFamily="34" charset="0"/>
                  <a:ea typeface="Verdana" panose="020B0604030504040204" pitchFamily="34" charset="0"/>
                </a:rPr>
                <a:t>Engel</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Sekt</a:t>
              </a:r>
              <a:endParaRPr lang="en-GB" sz="3200" dirty="0">
                <a:solidFill>
                  <a:schemeClr val="tx1"/>
                </a:solidFill>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Schäfer</a:t>
              </a:r>
              <a:endParaRPr lang="en-GB"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Flowchart: Alternate Process 19">
              <a:extLst>
                <a:ext uri="{FF2B5EF4-FFF2-40B4-BE49-F238E27FC236}">
                  <a16:creationId xmlns=""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Kerzen</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solidFill>
                    <a:schemeClr val="tx1"/>
                  </a:solidFill>
                  <a:latin typeface="Verdana" panose="020B0604030504040204" pitchFamily="34" charset="0"/>
                  <a:ea typeface="Verdana" panose="020B0604030504040204" pitchFamily="34" charset="0"/>
                </a:rPr>
                <a:t>Geschenk</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200" dirty="0" smtClean="0">
                  <a:solidFill>
                    <a:schemeClr val="tx1"/>
                  </a:solidFill>
                  <a:latin typeface="Verdana" panose="020B0604030504040204" pitchFamily="34" charset="0"/>
                  <a:ea typeface="Verdana" panose="020B0604030504040204" pitchFamily="34" charset="0"/>
                </a:rPr>
                <a:t>Tannenbaum</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 xmlns:a16="http://schemas.microsoft.com/office/drawing/2014/main" id="{CEB78502-3EE5-4E29-9A4C-F613A673D257}"/>
                </a:ext>
              </a:extLst>
            </p:cNvPr>
            <p:cNvSpPr txBox="1"/>
            <p:nvPr/>
          </p:nvSpPr>
          <p:spPr>
            <a:xfrm>
              <a:off x="6353908" y="6677717"/>
              <a:ext cx="5931435"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pic>
          <p:nvPicPr>
            <p:cNvPr id="27" name="Picture 26" descr="A picture containing object, clock&#10;&#10;Description automatically generated">
              <a:extLst>
                <a:ext uri="{FF2B5EF4-FFF2-40B4-BE49-F238E27FC236}">
                  <a16:creationId xmlns="" xmlns:a16="http://schemas.microsoft.com/office/drawing/2014/main" id="{1DF862CD-9427-41F5-BD9A-1FB911E315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grpSp>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7371" y="-130561"/>
            <a:ext cx="12432714" cy="7023722"/>
            <a:chOff x="-147371" y="-130561"/>
            <a:chExt cx="12432714" cy="7023722"/>
          </a:xfrm>
        </p:grpSpPr>
        <p:sp>
          <p:nvSpPr>
            <p:cNvPr id="7" name="Flowchart: Alternate Process 6">
              <a:extLst>
                <a:ext uri="{FF2B5EF4-FFF2-40B4-BE49-F238E27FC236}">
                  <a16:creationId xmlns=""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Gans</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Mistel</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Sch</a:t>
              </a:r>
              <a:r>
                <a:rPr lang="en-GB" sz="3200" dirty="0" err="1" smtClean="0">
                  <a:latin typeface="Verdana"/>
                  <a:ea typeface="Verdana"/>
                  <a:cs typeface="Verdana"/>
                </a:rPr>
                <a:t>äfer</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Verdana" panose="020B0604030504040204" pitchFamily="34" charset="0"/>
                  <a:ea typeface="Verdana" panose="020B0604030504040204" pitchFamily="34" charset="0"/>
                </a:rPr>
                <a:t>Lied</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Lebkuchen</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Stechpalme</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Esel</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Kerzen</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Stollen</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Efeu</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Verdana" panose="020B0604030504040204" pitchFamily="34" charset="0"/>
                  <a:ea typeface="Verdana" panose="020B0604030504040204" pitchFamily="34" charset="0"/>
                </a:rPr>
                <a:t>Engel</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100" dirty="0" err="1" smtClean="0">
                  <a:latin typeface="Verdana" panose="020B0604030504040204" pitchFamily="34" charset="0"/>
                  <a:ea typeface="Verdana" panose="020B0604030504040204" pitchFamily="34" charset="0"/>
                </a:rPr>
                <a:t>Adventskranz</a:t>
              </a:r>
              <a:endParaRPr lang="en-GB" sz="31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Sekt</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200" dirty="0" smtClean="0">
                  <a:latin typeface="Verdana" panose="020B0604030504040204" pitchFamily="34" charset="0"/>
                  <a:ea typeface="Verdana" panose="020B0604030504040204" pitchFamily="34" charset="0"/>
                </a:rPr>
                <a:t>Tannenbaum</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cs typeface="Verdana" panose="020B0604030504040204" pitchFamily="34" charset="0"/>
                </a:rPr>
                <a:t>König</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
          <p:nvSpPr>
            <p:cNvPr id="22" name="Flowchart: Alternate Process 21">
              <a:extLst>
                <a:ext uri="{FF2B5EF4-FFF2-40B4-BE49-F238E27FC236}">
                  <a16:creationId xmlns=""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Geschenk</a:t>
              </a:r>
              <a:endParaRPr lang="en-GB" sz="3200" dirty="0">
                <a:latin typeface="Verdana" panose="020B0604030504040204" pitchFamily="34" charset="0"/>
                <a:ea typeface="Verdana" panose="020B0604030504040204" pitchFamily="34" charset="0"/>
              </a:endParaRPr>
            </a:p>
          </p:txBody>
        </p:sp>
        <p:sp>
          <p:nvSpPr>
            <p:cNvPr id="28" name="Rectangle 27">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descr="A picture containing object, clock&#10;&#10;Description automatically generated">
              <a:extLst>
                <a:ext uri="{FF2B5EF4-FFF2-40B4-BE49-F238E27FC236}">
                  <a16:creationId xmlns="" xmlns:a16="http://schemas.microsoft.com/office/drawing/2014/main" id="{6561D7B0-6ABB-4DAF-9454-1DCB454D68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
          <p:nvSpPr>
            <p:cNvPr id="23" name="TextBox 22">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7371" y="-130561"/>
            <a:ext cx="12432714" cy="7023722"/>
            <a:chOff x="-147371" y="-130561"/>
            <a:chExt cx="12432714" cy="7023722"/>
          </a:xfrm>
        </p:grpSpPr>
        <p:grpSp>
          <p:nvGrpSpPr>
            <p:cNvPr id="3" name="Group 2"/>
            <p:cNvGrpSpPr/>
            <p:nvPr/>
          </p:nvGrpSpPr>
          <p:grpSpPr>
            <a:xfrm>
              <a:off x="-147371" y="-130561"/>
              <a:ext cx="12339371" cy="6988561"/>
              <a:chOff x="-147371" y="-130561"/>
              <a:chExt cx="12339371" cy="6988561"/>
            </a:xfrm>
          </p:grpSpPr>
          <p:sp>
            <p:nvSpPr>
              <p:cNvPr id="13" name="Rectangle 12">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Gans</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Lebkuchen</a:t>
                </a:r>
                <a:endParaRPr lang="en-GB" sz="3200" dirty="0">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Stollen</a:t>
                </a:r>
                <a:endParaRPr lang="en-GB" sz="3200" dirty="0">
                  <a:latin typeface="Verdana" panose="020B0604030504040204" pitchFamily="34" charset="0"/>
                  <a:ea typeface="Verdana" panose="020B0604030504040204" pitchFamily="34" charset="0"/>
                </a:endParaRPr>
              </a:p>
            </p:txBody>
          </p:sp>
          <p:sp>
            <p:nvSpPr>
              <p:cNvPr id="19" name="Flowchart: Alternate Process 18">
                <a:extLst>
                  <a:ext uri="{FF2B5EF4-FFF2-40B4-BE49-F238E27FC236}">
                    <a16:creationId xmlns=""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Sekt</a:t>
                </a:r>
                <a:endParaRPr lang="en-GB" sz="3200" dirty="0">
                  <a:latin typeface="Verdana" panose="020B0604030504040204" pitchFamily="34" charset="0"/>
                  <a:ea typeface="Verdana" panose="020B0604030504040204" pitchFamily="34" charset="0"/>
                </a:endParaRPr>
              </a:p>
            </p:txBody>
          </p:sp>
          <p:sp>
            <p:nvSpPr>
              <p:cNvPr id="2" name="Rectangle 1">
                <a:extLst>
                  <a:ext uri="{FF2B5EF4-FFF2-40B4-BE49-F238E27FC236}">
                    <a16:creationId xmlns=""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typical </a:t>
                </a:r>
                <a:r>
                  <a:rPr lang="en-GB" sz="3200" dirty="0" smtClean="0">
                    <a:solidFill>
                      <a:schemeClr val="tx1"/>
                    </a:solidFill>
                    <a:latin typeface="Verdana" panose="020B0604030504040204" pitchFamily="34" charset="0"/>
                    <a:ea typeface="Verdana" panose="020B0604030504040204" pitchFamily="34" charset="0"/>
                  </a:rPr>
                  <a:t>German </a:t>
                </a:r>
                <a:r>
                  <a:rPr lang="en-GB" sz="3200" dirty="0">
                    <a:solidFill>
                      <a:schemeClr val="tx1"/>
                    </a:solidFill>
                    <a:latin typeface="Verdana" panose="020B0604030504040204" pitchFamily="34" charset="0"/>
                    <a:ea typeface="Verdana" panose="020B0604030504040204" pitchFamily="34" charset="0"/>
                  </a:rPr>
                  <a:t>Christmas foods and drinks</a:t>
                </a:r>
              </a:p>
            </p:txBody>
          </p:sp>
          <p:pic>
            <p:nvPicPr>
              <p:cNvPr id="12" name="Picture 11" descr="A picture containing object, clock&#10;&#10;Description automatically generated">
                <a:extLst>
                  <a:ext uri="{FF2B5EF4-FFF2-40B4-BE49-F238E27FC236}">
                    <a16:creationId xmlns="" xmlns:a16="http://schemas.microsoft.com/office/drawing/2014/main" id="{704269F4-9F47-485D-A777-89DF83E663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grpSp>
        <p:sp>
          <p:nvSpPr>
            <p:cNvPr id="17" name="TextBox 16">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1468413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7371" y="-130561"/>
            <a:ext cx="12432714" cy="7023722"/>
            <a:chOff x="-147371" y="-130561"/>
            <a:chExt cx="12432714" cy="7023722"/>
          </a:xfrm>
        </p:grpSpPr>
        <p:grpSp>
          <p:nvGrpSpPr>
            <p:cNvPr id="2" name="Group 1"/>
            <p:cNvGrpSpPr/>
            <p:nvPr/>
          </p:nvGrpSpPr>
          <p:grpSpPr>
            <a:xfrm>
              <a:off x="-147371" y="-130561"/>
              <a:ext cx="12339371" cy="6988561"/>
              <a:chOff x="-147371" y="-130561"/>
              <a:chExt cx="12339371" cy="6988561"/>
            </a:xfrm>
          </p:grpSpPr>
          <p:sp>
            <p:nvSpPr>
              <p:cNvPr id="13" name="Rectangle 12">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Mistel</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Stechpalme</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Efeu</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200" dirty="0" smtClean="0">
                    <a:latin typeface="Verdana" panose="020B0604030504040204" pitchFamily="34" charset="0"/>
                    <a:ea typeface="Verdana" panose="020B0604030504040204" pitchFamily="34" charset="0"/>
                  </a:rPr>
                  <a:t>Tannenbaum</a:t>
                </a:r>
                <a:endParaRPr lang="en-GB" sz="3200" dirty="0">
                  <a:latin typeface="Verdana" panose="020B0604030504040204" pitchFamily="34" charset="0"/>
                  <a:ea typeface="Verdana" panose="020B0604030504040204" pitchFamily="34" charset="0"/>
                </a:endParaRPr>
              </a:p>
            </p:txBody>
          </p:sp>
          <p:sp>
            <p:nvSpPr>
              <p:cNvPr id="24" name="Rectangle 23">
                <a:extLst>
                  <a:ext uri="{FF2B5EF4-FFF2-40B4-BE49-F238E27FC236}">
                    <a16:creationId xmlns=""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plants used to decorate the house at</a:t>
                </a:r>
                <a:br>
                  <a:rPr lang="en-GB" sz="3200" dirty="0">
                    <a:solidFill>
                      <a:schemeClr val="tx1"/>
                    </a:solidFill>
                    <a:latin typeface="Verdana" panose="020B0604030504040204" pitchFamily="34" charset="0"/>
                    <a:ea typeface="Verdana" panose="020B0604030504040204" pitchFamily="34" charset="0"/>
                  </a:rPr>
                </a:br>
                <a:r>
                  <a:rPr lang="en-GB" sz="3200" dirty="0">
                    <a:solidFill>
                      <a:schemeClr val="tx1"/>
                    </a:solidFill>
                    <a:latin typeface="Verdana" panose="020B0604030504040204" pitchFamily="34" charset="0"/>
                    <a:ea typeface="Verdana" panose="020B0604030504040204" pitchFamily="34" charset="0"/>
                  </a:rPr>
                  <a:t>Christmas time</a:t>
                </a:r>
              </a:p>
            </p:txBody>
          </p:sp>
          <p:pic>
            <p:nvPicPr>
              <p:cNvPr id="11" name="Picture 10" descr="A picture containing object, clock&#10;&#10;Description automatically generated">
                <a:extLst>
                  <a:ext uri="{FF2B5EF4-FFF2-40B4-BE49-F238E27FC236}">
                    <a16:creationId xmlns="" xmlns:a16="http://schemas.microsoft.com/office/drawing/2014/main" id="{10AD9E53-A087-446A-B4D5-6BE53D393C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grpSp>
        <p:sp>
          <p:nvSpPr>
            <p:cNvPr id="17" name="TextBox 16">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3295463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7371" y="-130561"/>
            <a:ext cx="12432714" cy="7023722"/>
            <a:chOff x="-147371" y="-130561"/>
            <a:chExt cx="12432714" cy="7023722"/>
          </a:xfrm>
        </p:grpSpPr>
        <p:grpSp>
          <p:nvGrpSpPr>
            <p:cNvPr id="2" name="Group 1"/>
            <p:cNvGrpSpPr/>
            <p:nvPr/>
          </p:nvGrpSpPr>
          <p:grpSpPr>
            <a:xfrm>
              <a:off x="-147371" y="-130561"/>
              <a:ext cx="12339371" cy="6988561"/>
              <a:chOff x="-147371" y="-130561"/>
              <a:chExt cx="12339371" cy="6988561"/>
            </a:xfrm>
          </p:grpSpPr>
          <p:sp>
            <p:nvSpPr>
              <p:cNvPr id="12" name="Rectangle 11">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Sch</a:t>
                </a:r>
                <a:r>
                  <a:rPr lang="en-GB" sz="3200" dirty="0" err="1">
                    <a:latin typeface="Verdana"/>
                    <a:ea typeface="Verdana"/>
                    <a:cs typeface="Verdana"/>
                  </a:rPr>
                  <a:t>äfer</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Esel</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Verdana" panose="020B0604030504040204" pitchFamily="34" charset="0"/>
                    <a:ea typeface="Verdana" panose="020B0604030504040204" pitchFamily="34" charset="0"/>
                  </a:rPr>
                  <a:t>Engel</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cs typeface="Verdana" panose="020B0604030504040204" pitchFamily="34" charset="0"/>
                  </a:rPr>
                  <a:t>König</a:t>
                </a:r>
                <a:endParaRPr lang="en-GB" sz="3200" dirty="0">
                  <a:latin typeface="Verdana" panose="020B0604030504040204" pitchFamily="34" charset="0"/>
                  <a:ea typeface="Verdana" panose="020B0604030504040204" pitchFamily="34" charset="0"/>
                  <a:cs typeface="Verdana" panose="020B0604030504040204" pitchFamily="34" charset="0"/>
                </a:endParaRPr>
              </a:p>
            </p:txBody>
          </p:sp>
          <p:sp>
            <p:nvSpPr>
              <p:cNvPr id="24" name="Rectangle 23">
                <a:extLst>
                  <a:ext uri="{FF2B5EF4-FFF2-40B4-BE49-F238E27FC236}">
                    <a16:creationId xmlns=""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characters in the Nativity story</a:t>
                </a:r>
              </a:p>
            </p:txBody>
          </p:sp>
          <p:pic>
            <p:nvPicPr>
              <p:cNvPr id="11" name="Picture 10" descr="A picture containing object, clock&#10;&#10;Description automatically generated">
                <a:extLst>
                  <a:ext uri="{FF2B5EF4-FFF2-40B4-BE49-F238E27FC236}">
                    <a16:creationId xmlns="" xmlns:a16="http://schemas.microsoft.com/office/drawing/2014/main" id="{F86780DE-35D9-4C8F-9D69-95E8436EE6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grpSp>
        <p:sp>
          <p:nvSpPr>
            <p:cNvPr id="16" name="TextBox 15">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586465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7371" y="-130561"/>
            <a:ext cx="12432714" cy="7023722"/>
            <a:chOff x="-147371" y="-130561"/>
            <a:chExt cx="12432714" cy="7023722"/>
          </a:xfrm>
        </p:grpSpPr>
        <p:grpSp>
          <p:nvGrpSpPr>
            <p:cNvPr id="2" name="Group 1"/>
            <p:cNvGrpSpPr/>
            <p:nvPr/>
          </p:nvGrpSpPr>
          <p:grpSpPr>
            <a:xfrm>
              <a:off x="-147371" y="-130561"/>
              <a:ext cx="12339371" cy="6988561"/>
              <a:chOff x="-147371" y="-130561"/>
              <a:chExt cx="12339371" cy="6988561"/>
            </a:xfrm>
          </p:grpSpPr>
          <p:sp>
            <p:nvSpPr>
              <p:cNvPr id="12" name="Rectangle 11">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latin typeface="Verdana" panose="020B0604030504040204" pitchFamily="34" charset="0"/>
                    <a:ea typeface="Verdana" panose="020B0604030504040204" pitchFamily="34" charset="0"/>
                  </a:rPr>
                  <a:t>Lied</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Kerzen</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3100" dirty="0" err="1" smtClean="0">
                    <a:latin typeface="Verdana" panose="020B0604030504040204" pitchFamily="34" charset="0"/>
                    <a:ea typeface="Verdana" panose="020B0604030504040204" pitchFamily="34" charset="0"/>
                  </a:rPr>
                  <a:t>Adventskranz</a:t>
                </a:r>
                <a:endParaRPr lang="en-GB" sz="31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latin typeface="Verdana" panose="020B0604030504040204" pitchFamily="34" charset="0"/>
                    <a:ea typeface="Verdana" panose="020B0604030504040204" pitchFamily="34" charset="0"/>
                  </a:rPr>
                  <a:t>Geschenk</a:t>
                </a:r>
                <a:endParaRPr lang="en-GB" sz="3200" dirty="0">
                  <a:latin typeface="Verdana" panose="020B0604030504040204" pitchFamily="34" charset="0"/>
                  <a:ea typeface="Verdana" panose="020B0604030504040204" pitchFamily="34" charset="0"/>
                </a:endParaRPr>
              </a:p>
            </p:txBody>
          </p:sp>
          <p:sp>
            <p:nvSpPr>
              <p:cNvPr id="24" name="Rectangle 23">
                <a:extLst>
                  <a:ext uri="{FF2B5EF4-FFF2-40B4-BE49-F238E27FC236}">
                    <a16:creationId xmlns=""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latin typeface="Verdana" panose="020B0604030504040204" pitchFamily="34" charset="0"/>
                    <a:ea typeface="Verdana" panose="020B0604030504040204" pitchFamily="34" charset="0"/>
                  </a:rPr>
                  <a:t>objects associated with celebrating Christmas</a:t>
                </a:r>
                <a:endParaRPr lang="en-GB" sz="3200" dirty="0">
                  <a:solidFill>
                    <a:schemeClr val="tx1"/>
                  </a:solidFill>
                  <a:latin typeface="Verdana" panose="020B0604030504040204" pitchFamily="34" charset="0"/>
                  <a:ea typeface="Verdana" panose="020B0604030504040204" pitchFamily="34" charset="0"/>
                </a:endParaRPr>
              </a:p>
            </p:txBody>
          </p:sp>
          <p:pic>
            <p:nvPicPr>
              <p:cNvPr id="11" name="Picture 10" descr="A picture containing object, clock&#10;&#10;Description automatically generated">
                <a:extLst>
                  <a:ext uri="{FF2B5EF4-FFF2-40B4-BE49-F238E27FC236}">
                    <a16:creationId xmlns="" xmlns:a16="http://schemas.microsoft.com/office/drawing/2014/main" id="{0239A88F-573B-41A7-94F8-0D89E3A09D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grpSp>
        <p:sp>
          <p:nvSpPr>
            <p:cNvPr id="16" name="TextBox 15">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grpSp>
    </p:spTree>
    <p:extLst>
      <p:ext uri="{BB962C8B-B14F-4D97-AF65-F5344CB8AC3E}">
        <p14:creationId xmlns:p14="http://schemas.microsoft.com/office/powerpoint/2010/main" val="476358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DEB5A2DB-A400-4019-9890-BC4D25FC3EEB}"/>
                </a:ext>
              </a:extLst>
            </p:cNvPr>
            <p:cNvSpPr/>
            <p:nvPr/>
          </p:nvSpPr>
          <p:spPr>
            <a:xfrm>
              <a:off x="0" y="0"/>
              <a:ext cx="12192000" cy="6858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 xmlns:a16="http://schemas.microsoft.com/office/drawing/2014/main" id="{2B1C7D35-4D4B-4630-90E1-29E283C67711}"/>
                </a:ext>
              </a:extLst>
            </p:cNvPr>
            <p:cNvSpPr/>
            <p:nvPr/>
          </p:nvSpPr>
          <p:spPr>
            <a:xfrm>
              <a:off x="59140" y="53923"/>
              <a:ext cx="12075710" cy="6756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 xmlns:a16="http://schemas.microsoft.com/office/drawing/2014/main" id="{34BACF5C-C82B-4FA7-BB93-163B24ACD3D9}"/>
                </a:ext>
              </a:extLst>
            </p:cNvPr>
            <p:cNvSpPr/>
            <p:nvPr/>
          </p:nvSpPr>
          <p:spPr>
            <a:xfrm>
              <a:off x="112643" y="99391"/>
              <a:ext cx="11961075" cy="6656251"/>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2"/>
                </a:rPr>
                <a:t>https://www.lightbulblanguages.co.uk/about.htm#cs</a:t>
              </a:r>
              <a:r>
                <a:rPr lang="en-GB" sz="1700" dirty="0">
                  <a:solidFill>
                    <a:srgbClr val="FFFF00"/>
                  </a:solidFill>
                  <a:latin typeface="Verdana" panose="020B0604030504040204" pitchFamily="34" charset="0"/>
                  <a:ea typeface="Verdana" panose="020B0604030504040204" pitchFamily="34" charset="0"/>
                </a:rPr>
                <a:t>  </a:t>
              </a:r>
              <a:r>
                <a:rPr lang="en-GB" sz="1700" dirty="0" err="1" smtClean="0">
                  <a:solidFill>
                    <a:srgbClr val="FFFF00"/>
                  </a:solidFill>
                  <a:latin typeface="Verdana" panose="020B0604030504040204" pitchFamily="34" charset="0"/>
                  <a:ea typeface="Verdana" panose="020B0604030504040204" pitchFamily="34" charset="0"/>
                </a:rPr>
                <a:t>Danke</a:t>
              </a:r>
              <a:r>
                <a:rPr lang="en-GB" sz="1700" dirty="0" smtClean="0">
                  <a:solidFill>
                    <a:srgbClr val="FFFF00"/>
                  </a:solidFill>
                  <a:latin typeface="Verdana" panose="020B0604030504040204" pitchFamily="34" charset="0"/>
                  <a:ea typeface="Verdana" panose="020B0604030504040204" pitchFamily="34" charset="0"/>
                </a:rPr>
                <a:t>!</a:t>
              </a:r>
              <a:endParaRPr lang="en-GB" sz="1700" dirty="0">
                <a:solidFill>
                  <a:srgbClr val="FFFF00"/>
                </a:solidFill>
                <a:latin typeface="Verdana" panose="020B0604030504040204" pitchFamily="34" charset="0"/>
                <a:ea typeface="Verdana" panose="020B0604030504040204" pitchFamily="34" charset="0"/>
              </a:endParaRPr>
            </a:p>
          </p:txBody>
        </p:sp>
      </p:grpSp>
      <p:sp>
        <p:nvSpPr>
          <p:cNvPr id="15" name="TextBox 14">
            <a:extLst>
              <a:ext uri="{FF2B5EF4-FFF2-40B4-BE49-F238E27FC236}">
                <a16:creationId xmlns="" xmlns:a16="http://schemas.microsoft.com/office/drawing/2014/main" id="{CB540E5A-B1FB-4584-AB32-9CBF3B05F3A1}"/>
              </a:ext>
            </a:extLst>
          </p:cNvPr>
          <p:cNvSpPr txBox="1"/>
          <p:nvPr/>
        </p:nvSpPr>
        <p:spPr>
          <a:xfrm>
            <a:off x="7440072" y="6677717"/>
            <a:ext cx="4845271" cy="215444"/>
          </a:xfrm>
          <a:prstGeom prst="rect">
            <a:avLst/>
          </a:prstGeom>
          <a:noFill/>
        </p:spPr>
        <p:txBody>
          <a:bodyPr wrap="square" rtlCol="0">
            <a:spAutoFit/>
          </a:bodyPr>
          <a:lstStyle/>
          <a:p>
            <a:pPr algn="r"/>
            <a:r>
              <a:rPr lang="en-GB" sz="800" dirty="0">
                <a:latin typeface="Arial Rounded MT Bold" panose="020F0704030504030204" pitchFamily="34" charset="0"/>
              </a:rPr>
              <a:t>© </a:t>
            </a:r>
            <a:r>
              <a:rPr lang="en-GB" sz="800" dirty="0" smtClean="0">
                <a:latin typeface="Arial Rounded MT Bold" panose="020F0704030504030204" pitchFamily="34" charset="0"/>
              </a:rPr>
              <a:t>Light Bulb Languages/</a:t>
            </a:r>
            <a:r>
              <a:rPr lang="en-GB" sz="800" dirty="0" err="1" smtClean="0">
                <a:latin typeface="Arial Rounded MT Bold" panose="020F0704030504030204" pitchFamily="34" charset="0"/>
              </a:rPr>
              <a:t>HWhiteley</a:t>
            </a:r>
            <a:r>
              <a:rPr lang="en-GB" sz="800" dirty="0" smtClean="0">
                <a:latin typeface="Arial Rounded MT Bold" panose="020F0704030504030204" pitchFamily="34" charset="0"/>
              </a:rPr>
              <a:t> 2019 </a:t>
            </a:r>
            <a:r>
              <a:rPr lang="en-GB" sz="800" dirty="0">
                <a:latin typeface="Arial Rounded MT Bold" panose="020F0704030504030204" pitchFamily="34" charset="0"/>
                <a:hlinkClick r:id="rId3"/>
              </a:rPr>
              <a:t>http://www.lightbulblanguages.co.uk</a:t>
            </a:r>
            <a:r>
              <a:rPr lang="en-GB" sz="800" dirty="0">
                <a:latin typeface="Arial Rounded MT Bold" panose="020F0704030504030204" pitchFamily="34" charset="0"/>
              </a:rPr>
              <a:t> </a:t>
            </a:r>
          </a:p>
        </p:txBody>
      </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327</Words>
  <Application>Microsoft Office PowerPoint</Application>
  <PresentationFormat>Custom</PresentationFormat>
  <Paragraphs>69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cp:lastModifiedBy>
  <cp:revision>23</cp:revision>
  <dcterms:created xsi:type="dcterms:W3CDTF">2019-01-02T11:44:23Z</dcterms:created>
  <dcterms:modified xsi:type="dcterms:W3CDTF">2019-12-17T13:07:26Z</dcterms:modified>
</cp:coreProperties>
</file>