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roscón</a:t>
              </a:r>
              <a:endParaRPr lang="en-GB" sz="3200" dirty="0">
                <a:solidFill>
                  <a:schemeClr val="tx1"/>
                </a:solidFill>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turrón</a:t>
              </a:r>
              <a:endParaRPr lang="en-GB" sz="3200" dirty="0">
                <a:solidFill>
                  <a:schemeClr val="tx1"/>
                </a:solidFill>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hiedra</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cascabel</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acebo</a:t>
              </a:r>
              <a:endParaRPr lang="en-GB" sz="3200" dirty="0">
                <a:solidFill>
                  <a:schemeClr val="tx1"/>
                </a:solidFill>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pastor</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villancico</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muérdago</a:t>
              </a:r>
              <a:endParaRPr lang="en-GB" sz="3200" dirty="0">
                <a:solidFill>
                  <a:schemeClr val="tx1"/>
                </a:solidFill>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polvorón</a:t>
              </a:r>
              <a:endParaRPr lang="en-GB" sz="3200" dirty="0">
                <a:solidFill>
                  <a:schemeClr val="tx1"/>
                </a:solidFill>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pandereta</a:t>
              </a:r>
              <a:endParaRPr lang="en-GB" sz="3200" dirty="0">
                <a:solidFill>
                  <a:schemeClr val="tx1"/>
                </a:solidFill>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mazapán</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rey</a:t>
              </a:r>
              <a:endParaRPr lang="en-GB" sz="3200" dirty="0">
                <a:solidFill>
                  <a:schemeClr val="tx1"/>
                </a:solidFill>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burro</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ángel</a:t>
              </a:r>
              <a:endParaRPr lang="en-GB" sz="3200" dirty="0">
                <a:solidFill>
                  <a:schemeClr val="tx1"/>
                </a:solidFill>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árbol</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zambomba</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pic>
        <p:nvPicPr>
          <p:cNvPr id="24" name="Picture 23" descr="A picture containing object, clock&#10;&#10;Description automatically generated">
            <a:extLst>
              <a:ext uri="{FF2B5EF4-FFF2-40B4-BE49-F238E27FC236}">
                <a16:creationId xmlns:a16="http://schemas.microsoft.com/office/drawing/2014/main" id="{C498A3F8-7FBB-47E4-87CF-1FACDA77B3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53420" y="-98374"/>
            <a:ext cx="1450733" cy="1318146"/>
          </a:xfrm>
          <a:prstGeom prst="rect">
            <a:avLst/>
          </a:prstGeom>
        </p:spPr>
      </p:pic>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turrón</a:t>
              </a:r>
              <a:endParaRPr lang="en-GB" sz="3200" dirty="0">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acebo</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burro</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cascabel</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mazapán</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muérdago</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pastor</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pandereta</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polvorón</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acebo</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rey</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zambomba</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roscón</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hiedra</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ángel</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villancico</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pic>
        <p:nvPicPr>
          <p:cNvPr id="24" name="Picture 23" descr="A picture containing object, clock&#10;&#10;Description automatically generated">
            <a:extLst>
              <a:ext uri="{FF2B5EF4-FFF2-40B4-BE49-F238E27FC236}">
                <a16:creationId xmlns:a16="http://schemas.microsoft.com/office/drawing/2014/main" id="{69C1CAD5-F374-4814-B07E-8B83919E71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53420" y="-98374"/>
            <a:ext cx="1450733" cy="1318146"/>
          </a:xfrm>
          <a:prstGeom prst="rect">
            <a:avLst/>
          </a:prstGeom>
        </p:spPr>
      </p:pic>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turrón</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mazapán</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polvorón</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roscón</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Spanish Christmas sweet treats</a:t>
            </a:r>
          </a:p>
        </p:txBody>
      </p:sp>
      <p:pic>
        <p:nvPicPr>
          <p:cNvPr id="12" name="Picture 11" descr="A picture containing object, clock&#10;&#10;Description automatically generated">
            <a:extLst>
              <a:ext uri="{FF2B5EF4-FFF2-40B4-BE49-F238E27FC236}">
                <a16:creationId xmlns:a16="http://schemas.microsoft.com/office/drawing/2014/main" id="{770A8151-B005-447D-A341-DD680C7134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53420" y="-98374"/>
            <a:ext cx="1450733" cy="1318146"/>
          </a:xfrm>
          <a:prstGeom prst="rect">
            <a:avLst/>
          </a:prstGeom>
        </p:spPr>
      </p:pic>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acebo</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muérdago</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árbol</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hiedra</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plants that are used to decorate the house at Christmas time</a:t>
            </a:r>
          </a:p>
        </p:txBody>
      </p:sp>
      <p:pic>
        <p:nvPicPr>
          <p:cNvPr id="11" name="Picture 10" descr="A picture containing object, clock&#10;&#10;Description automatically generated">
            <a:extLst>
              <a:ext uri="{FF2B5EF4-FFF2-40B4-BE49-F238E27FC236}">
                <a16:creationId xmlns:a16="http://schemas.microsoft.com/office/drawing/2014/main" id="{0C1DF3D1-9199-4C39-BD77-60919DE273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53420" y="-98374"/>
            <a:ext cx="1450733" cy="1318146"/>
          </a:xfrm>
          <a:prstGeom prst="rect">
            <a:avLst/>
          </a:prstGeom>
        </p:spPr>
      </p:pic>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burro</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pastor</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rey</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ángel</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characters in the Nativity story</a:t>
            </a:r>
          </a:p>
        </p:txBody>
      </p:sp>
      <p:pic>
        <p:nvPicPr>
          <p:cNvPr id="11" name="Picture 10" descr="A picture containing object, clock&#10;&#10;Description automatically generated">
            <a:extLst>
              <a:ext uri="{FF2B5EF4-FFF2-40B4-BE49-F238E27FC236}">
                <a16:creationId xmlns:a16="http://schemas.microsoft.com/office/drawing/2014/main" id="{324840BC-33DC-40D2-9994-4405FF66FD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53420" y="-98374"/>
            <a:ext cx="1450733" cy="1318146"/>
          </a:xfrm>
          <a:prstGeom prst="rect">
            <a:avLst/>
          </a:prstGeom>
        </p:spPr>
      </p:pic>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cascabel</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pandereta</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zambomba</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villancico</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words to do with typical Spanish Christmas music</a:t>
            </a:r>
          </a:p>
        </p:txBody>
      </p:sp>
      <p:pic>
        <p:nvPicPr>
          <p:cNvPr id="11" name="Picture 10" descr="A picture containing object, clock&#10;&#10;Description automatically generated">
            <a:extLst>
              <a:ext uri="{FF2B5EF4-FFF2-40B4-BE49-F238E27FC236}">
                <a16:creationId xmlns:a16="http://schemas.microsoft.com/office/drawing/2014/main" id="{ADB9A534-F15D-42D4-9F5C-CE3DDB7A22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53420" y="-98374"/>
            <a:ext cx="1450733" cy="1318146"/>
          </a:xfrm>
          <a:prstGeom prst="rect">
            <a:avLst/>
          </a:prstGeom>
        </p:spPr>
      </p:pic>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27809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Playing the game (you’ll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¡Gracias!</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TotalTime>
  <Words>394</Words>
  <Application>Microsoft Office PowerPoint</Application>
  <PresentationFormat>Widescreen</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17</cp:revision>
  <dcterms:created xsi:type="dcterms:W3CDTF">2019-01-02T11:44:23Z</dcterms:created>
  <dcterms:modified xsi:type="dcterms:W3CDTF">2019-11-26T16:26:07Z</dcterms:modified>
</cp:coreProperties>
</file>