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5251B-1B2E-4AAB-8A21-25A7A5E3D227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215EC-EEC6-4F4C-B7DF-F633291199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28F64-5E77-4389-9282-01E0C0F188AD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94521-F97C-41F7-B36F-49BD9C9B17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CBA15-3EB7-4C12-B8F7-30C93F9DF8F5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2AF7E-7FD6-411B-90B6-5622FF4350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7D9E8-E08A-418A-92B2-E556056754F0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277EC-741B-4A01-A92B-0A36019E8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2B314-4D20-435A-B10F-857888762E77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12717-B351-4ABC-AD26-B58F892393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20166-6F51-48D4-AF0F-6C776782CCEF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39791-B6A3-42D1-834A-5C5BB5B15D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4C339-A23C-4DFA-979A-B670803B5020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80A34-8E4E-40E9-8B96-816D8064BF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38185-7E15-41F6-A03A-EB3495EDEFDB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89152-1F21-495E-A2D4-942D13E6B3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16ABE-2C36-4432-9BEC-2EEB33104516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2A49C-B0CA-4A77-92DB-004CA114C2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18EFB-D81B-4D4B-8BE5-00350182C50D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99046-2F82-4DE9-AABA-AD5101A187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1B922-00ED-47F4-9F4C-6EB22DB0AE48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56AD3-62B0-4B0E-9310-958398DFCD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06315D-CCCE-4030-A890-24AA77E043D1}" type="datetimeFigureOut">
              <a:rPr lang="en-GB"/>
              <a:pPr>
                <a:defRPr/>
              </a:pPr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FA8297-D6C9-4E0F-9C54-6E0C846C4C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bulblanguages.co.uk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odahead.com/entertainment/jessica-simpson-says-fiance-keeps-knocking-me-up-most-tmi-celeb-pregnancy-quote/question-3460209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www.ben-vautier.com/images/avi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3" y="3213100"/>
            <a:ext cx="669607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107950" y="0"/>
            <a:ext cx="8856663" cy="2708275"/>
          </a:xfrm>
          <a:prstGeom prst="wedgeRoundRectCallout">
            <a:avLst>
              <a:gd name="adj1" fmla="val -11099"/>
              <a:gd name="adj2" fmla="val 98184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600" b="1" dirty="0"/>
              <a:t>A </a:t>
            </a:r>
            <a:r>
              <a:rPr lang="en-GB" sz="9600" b="1" dirty="0" err="1"/>
              <a:t>mon</a:t>
            </a:r>
            <a:r>
              <a:rPr lang="en-GB" sz="9600" b="1" dirty="0"/>
              <a:t> </a:t>
            </a:r>
            <a:r>
              <a:rPr lang="en-GB" sz="9600" b="1" dirty="0" err="1"/>
              <a:t>avis</a:t>
            </a:r>
            <a:endParaRPr lang="en-GB" sz="9600" b="1" dirty="0"/>
          </a:p>
        </p:txBody>
      </p:sp>
      <p:sp>
        <p:nvSpPr>
          <p:cNvPr id="4" name="TextBox 7"/>
          <p:cNvSpPr txBox="1"/>
          <p:nvPr/>
        </p:nvSpPr>
        <p:spPr>
          <a:xfrm>
            <a:off x="3779912" y="6642556"/>
            <a:ext cx="5364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/>
            <a:r>
              <a:rPr lang="en-GB" sz="800" dirty="0" smtClean="0">
                <a:latin typeface="Arial Rounded MT Bold" panose="020F0704030504030204" pitchFamily="34" charset="0"/>
              </a:rPr>
              <a:t>©Light Bulb </a:t>
            </a:r>
            <a:r>
              <a:rPr lang="en-GB" sz="800" dirty="0" smtClean="0">
                <a:latin typeface="Arial Rounded MT Bold" panose="020F0704030504030204" pitchFamily="34" charset="0"/>
              </a:rPr>
              <a:t>Languages/</a:t>
            </a:r>
            <a:r>
              <a:rPr lang="en-GB" sz="800" dirty="0" err="1" smtClean="0">
                <a:latin typeface="Arial Rounded MT Bold" panose="020F0704030504030204" pitchFamily="34" charset="0"/>
              </a:rPr>
              <a:t>RDowling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r>
              <a:rPr lang="en-GB" sz="800" dirty="0" smtClean="0">
                <a:latin typeface="Arial Rounded MT Bold" panose="020F0704030504030204" pitchFamily="34" charset="0"/>
              </a:rPr>
              <a:t>2014 </a:t>
            </a:r>
            <a:r>
              <a:rPr lang="en-GB" sz="800" dirty="0" smtClean="0">
                <a:latin typeface="Arial Rounded MT Bold" panose="020F0704030504030204" pitchFamily="34" charset="0"/>
                <a:hlinkClick r:id="rId3"/>
              </a:rPr>
              <a:t>http://www.lightbulblanguages.co.uk</a:t>
            </a:r>
            <a:r>
              <a:rPr lang="en-GB" sz="800" dirty="0" smtClean="0">
                <a:latin typeface="Arial Rounded MT Bold" panose="020F0704030504030204" pitchFamily="34" charset="0"/>
              </a:rPr>
              <a:t> </a:t>
            </a:r>
            <a:endParaRPr lang="en-GB" sz="80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115888" y="166688"/>
            <a:ext cx="8856662" cy="2879725"/>
          </a:xfrm>
          <a:prstGeom prst="wedgeRoundRectCallout">
            <a:avLst>
              <a:gd name="adj1" fmla="val -628"/>
              <a:gd name="adj2" fmla="val 122818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600" b="1" dirty="0"/>
              <a:t>Je </a:t>
            </a:r>
            <a:r>
              <a:rPr lang="en-GB" sz="9600" b="1" dirty="0" err="1"/>
              <a:t>pense</a:t>
            </a:r>
            <a:r>
              <a:rPr lang="en-GB" sz="9600" b="1" dirty="0"/>
              <a:t> </a:t>
            </a:r>
            <a:r>
              <a:rPr lang="en-GB" sz="9600" b="1" dirty="0" err="1"/>
              <a:t>que</a:t>
            </a:r>
            <a:endParaRPr lang="en-GB" sz="9600" b="1" dirty="0"/>
          </a:p>
        </p:txBody>
      </p:sp>
      <p:pic>
        <p:nvPicPr>
          <p:cNvPr id="14338" name="Picture 2" descr="http://images.sodahead.com/polls/001804295/3840722099_new_ideas_answer_3_xlarg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068638"/>
            <a:ext cx="3787775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87313" y="188913"/>
            <a:ext cx="8856662" cy="2879725"/>
          </a:xfrm>
          <a:prstGeom prst="wedgeRoundRect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600" b="1" dirty="0"/>
              <a:t>Je </a:t>
            </a:r>
            <a:r>
              <a:rPr lang="en-GB" sz="9600" b="1" dirty="0" err="1"/>
              <a:t>trouve</a:t>
            </a:r>
            <a:r>
              <a:rPr lang="en-GB" sz="9600" b="1" dirty="0"/>
              <a:t> </a:t>
            </a:r>
            <a:r>
              <a:rPr lang="en-GB" sz="9600" b="1" dirty="0" err="1"/>
              <a:t>que</a:t>
            </a:r>
            <a:endParaRPr lang="en-GB" sz="9600" b="1" dirty="0"/>
          </a:p>
        </p:txBody>
      </p:sp>
      <p:pic>
        <p:nvPicPr>
          <p:cNvPr id="15362" name="Picture 2" descr="http://vincentloy.files.wordpress.com/2011/04/thinking_7_tn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3500438"/>
            <a:ext cx="40560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107950" y="185738"/>
            <a:ext cx="8856663" cy="2879725"/>
          </a:xfrm>
          <a:prstGeom prst="wedgeRoundRect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600" b="1" dirty="0" err="1"/>
              <a:t>Tu</a:t>
            </a:r>
            <a:r>
              <a:rPr lang="en-GB" sz="9600" b="1" dirty="0"/>
              <a:t> </a:t>
            </a:r>
            <a:r>
              <a:rPr lang="en-GB" sz="9600" b="1" dirty="0" err="1"/>
              <a:t>es</a:t>
            </a:r>
            <a:r>
              <a:rPr lang="en-GB" sz="9600" b="1" dirty="0"/>
              <a:t> </a:t>
            </a:r>
            <a:r>
              <a:rPr lang="en-GB" sz="9600" b="1" dirty="0" err="1"/>
              <a:t>d’accord</a:t>
            </a:r>
            <a:r>
              <a:rPr lang="en-GB" sz="9600" b="1" dirty="0"/>
              <a:t>?</a:t>
            </a:r>
          </a:p>
        </p:txBody>
      </p:sp>
      <p:pic>
        <p:nvPicPr>
          <p:cNvPr id="16386" name="Picture 2" descr="http://www.koraorganics.com/blog/wp-content/uploads/2011/04/agree-to-disag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716338"/>
            <a:ext cx="60960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107950" y="188913"/>
            <a:ext cx="8856663" cy="3024187"/>
          </a:xfrm>
          <a:prstGeom prst="wedgeRoundRect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600" b="1" dirty="0"/>
              <a:t>Je ne </a:t>
            </a:r>
            <a:r>
              <a:rPr lang="en-GB" sz="9600" b="1" dirty="0" err="1"/>
              <a:t>suis</a:t>
            </a:r>
            <a:r>
              <a:rPr lang="en-GB" sz="9600" b="1" dirty="0"/>
              <a:t> pas </a:t>
            </a:r>
            <a:r>
              <a:rPr lang="en-GB" sz="9600" b="1" dirty="0" err="1"/>
              <a:t>d’accord</a:t>
            </a:r>
            <a:r>
              <a:rPr lang="en-GB" sz="9600" b="1" dirty="0"/>
              <a:t>!</a:t>
            </a:r>
          </a:p>
        </p:txBody>
      </p:sp>
      <p:pic>
        <p:nvPicPr>
          <p:cNvPr id="17410" name="Picture 2" descr="http://t0.gstatic.com/images?q=tbn:ANd9GcTSiHqhiCQuh77D0WDNUiBpTnNa9mctY6FxMS7lZbYihxYOVPW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3644900"/>
            <a:ext cx="3744913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t0.gstatic.com/images?q=tbn:ANd9GcTSiHqhiCQuh77D0WDNUiBpTnNa9mctY6FxMS7lZbYihxYOVPW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950" y="3644900"/>
            <a:ext cx="35067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107950" y="188913"/>
            <a:ext cx="8856663" cy="2879725"/>
          </a:xfrm>
          <a:prstGeom prst="wedgeRoundRectCallout">
            <a:avLst>
              <a:gd name="adj1" fmla="val -11689"/>
              <a:gd name="adj2" fmla="val 71570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600" b="1" dirty="0"/>
              <a:t>Je </a:t>
            </a:r>
            <a:r>
              <a:rPr lang="en-GB" sz="9600" b="1" dirty="0" err="1"/>
              <a:t>suis</a:t>
            </a:r>
            <a:r>
              <a:rPr lang="en-GB" sz="9600" b="1" dirty="0"/>
              <a:t> </a:t>
            </a:r>
            <a:r>
              <a:rPr lang="en-GB" sz="9600" b="1" dirty="0" err="1"/>
              <a:t>d’accord</a:t>
            </a:r>
            <a:endParaRPr lang="en-GB" sz="9600" b="1" dirty="0"/>
          </a:p>
        </p:txBody>
      </p:sp>
      <p:pic>
        <p:nvPicPr>
          <p:cNvPr id="18434" name="Picture 2" descr="http://t3.gstatic.com/images?q=tbn:ANd9GcRAfoi8mgzdpFvf5Fc_pq4k1dK1RVreJvlyEmWqnmPr1SAF3dR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573463"/>
            <a:ext cx="2592388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http://t3.gstatic.com/images?q=tbn:ANd9GcRAfoi8mgzdpFvf5Fc_pq4k1dK1RVreJvlyEmWqnmPr1SAF3dR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644900"/>
            <a:ext cx="3024188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30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Dowling</dc:creator>
  <cp:lastModifiedBy>Clare</cp:lastModifiedBy>
  <cp:revision>3</cp:revision>
  <dcterms:created xsi:type="dcterms:W3CDTF">2013-01-17T09:55:58Z</dcterms:created>
  <dcterms:modified xsi:type="dcterms:W3CDTF">2014-04-28T09:31:37Z</dcterms:modified>
</cp:coreProperties>
</file>