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9" r:id="rId2"/>
    <p:sldId id="263" r:id="rId3"/>
    <p:sldId id="307" r:id="rId4"/>
    <p:sldId id="264" r:id="rId5"/>
    <p:sldId id="308" r:id="rId6"/>
    <p:sldId id="311" r:id="rId7"/>
    <p:sldId id="297" r:id="rId8"/>
    <p:sldId id="312" r:id="rId9"/>
    <p:sldId id="265" r:id="rId10"/>
    <p:sldId id="314" r:id="rId11"/>
    <p:sldId id="298" r:id="rId12"/>
    <p:sldId id="315" r:id="rId13"/>
    <p:sldId id="257" r:id="rId14"/>
    <p:sldId id="313" r:id="rId15"/>
    <p:sldId id="316" r:id="rId16"/>
    <p:sldId id="31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94B91-4B2E-430B-A234-144709F918E8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5AA5D-AF68-483B-94FD-91F414F91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610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F8EBCE4-E5B7-4C71-8E76-09229F12A02F}" type="slidenum">
              <a:rPr lang="en-GB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9902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13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8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54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98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44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7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27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15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9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343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en-GB" dirty="0" smtClean="0"/>
              <a:t>Activities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1908174" y="908720"/>
            <a:ext cx="5688013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2400" b="1" dirty="0">
                <a:latin typeface="Comic Sans MS" pitchFamily="66" charset="0"/>
              </a:rPr>
              <a:t>Je </a:t>
            </a:r>
            <a:r>
              <a:rPr lang="en-GB" sz="2400" b="1" dirty="0" smtClean="0">
                <a:latin typeface="Comic Sans MS" pitchFamily="66" charset="0"/>
              </a:rPr>
              <a:t>b----e</a:t>
            </a: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2400" b="1" dirty="0">
                <a:latin typeface="Comic Sans MS" pitchFamily="66" charset="0"/>
              </a:rPr>
              <a:t>Je rends </a:t>
            </a:r>
            <a:r>
              <a:rPr lang="en-GB" sz="2400" b="1" dirty="0" smtClean="0">
                <a:latin typeface="Comic Sans MS" pitchFamily="66" charset="0"/>
              </a:rPr>
              <a:t>v----- </a:t>
            </a:r>
            <a:r>
              <a:rPr lang="en-GB" sz="2400" b="1" dirty="0">
                <a:latin typeface="Comic Sans MS" pitchFamily="66" charset="0"/>
              </a:rPr>
              <a:t>à ma </a:t>
            </a:r>
            <a:r>
              <a:rPr lang="en-GB" sz="2400" b="1" dirty="0" smtClean="0">
                <a:latin typeface="Comic Sans MS" pitchFamily="66" charset="0"/>
              </a:rPr>
              <a:t>grand-</a:t>
            </a:r>
            <a:r>
              <a:rPr lang="en-GB" sz="2400" b="1" dirty="0" err="1" smtClean="0">
                <a:latin typeface="Comic Sans MS" pitchFamily="66" charset="0"/>
              </a:rPr>
              <a:t>mère</a:t>
            </a:r>
            <a:endParaRPr lang="en-GB" sz="2400" b="1" dirty="0" smtClean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 smtClean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la p-----e à v--le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d- camping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</a:t>
            </a:r>
            <a:r>
              <a:rPr lang="en-US" sz="2400" b="1" dirty="0" err="1" smtClean="0">
                <a:latin typeface="Comic Sans MS" pitchFamily="66" charset="0"/>
              </a:rPr>
              <a:t>l’éq</a:t>
            </a:r>
            <a:r>
              <a:rPr lang="en-US" sz="2400" b="1" dirty="0" smtClean="0">
                <a:latin typeface="Comic Sans MS" pitchFamily="66" charset="0"/>
              </a:rPr>
              <a:t>--------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</a:t>
            </a:r>
            <a:r>
              <a:rPr lang="en-US" sz="2400" b="1" dirty="0" err="1" smtClean="0">
                <a:latin typeface="Comic Sans MS" pitchFamily="66" charset="0"/>
              </a:rPr>
              <a:t>ais</a:t>
            </a:r>
            <a:r>
              <a:rPr lang="en-US" sz="2400" b="1" dirty="0" smtClean="0">
                <a:latin typeface="Comic Sans MS" pitchFamily="66" charset="0"/>
              </a:rPr>
              <a:t> du ski n--</a:t>
            </a:r>
            <a:r>
              <a:rPr lang="en-US" sz="2400" b="1" dirty="0" err="1" smtClean="0">
                <a:latin typeface="Comic Sans MS" pitchFamily="66" charset="0"/>
              </a:rPr>
              <a:t>tique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 smtClean="0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</a:t>
            </a:r>
            <a:r>
              <a:rPr lang="en-US" sz="2400" b="1" dirty="0">
                <a:latin typeface="Comic Sans MS" pitchFamily="66" charset="0"/>
              </a:rPr>
              <a:t>la </a:t>
            </a:r>
            <a:r>
              <a:rPr lang="en-US" sz="2400" b="1" dirty="0" smtClean="0">
                <a:latin typeface="Comic Sans MS" pitchFamily="66" charset="0"/>
              </a:rPr>
              <a:t>n-------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joue</a:t>
            </a:r>
            <a:r>
              <a:rPr lang="en-US" sz="2400" b="1" dirty="0">
                <a:latin typeface="Comic Sans MS" pitchFamily="66" charset="0"/>
              </a:rPr>
              <a:t> avec </a:t>
            </a:r>
            <a:r>
              <a:rPr lang="en-US" sz="2400" b="1" dirty="0" err="1" smtClean="0">
                <a:latin typeface="Comic Sans MS" pitchFamily="66" charset="0"/>
              </a:rPr>
              <a:t>l’ordinat</a:t>
            </a:r>
            <a:r>
              <a:rPr lang="en-US" sz="2400" b="1" dirty="0" smtClean="0">
                <a:latin typeface="Comic Sans MS" pitchFamily="66" charset="0"/>
              </a:rPr>
              <a:t>---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 smtClean="0">
                <a:latin typeface="Comic Sans MS" pitchFamily="66" charset="0"/>
              </a:rPr>
              <a:t>vais</a:t>
            </a:r>
            <a:r>
              <a:rPr lang="en-US" sz="2400" b="1" dirty="0" smtClean="0">
                <a:latin typeface="Comic Sans MS" pitchFamily="66" charset="0"/>
              </a:rPr>
              <a:t> au rest------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smtClean="0">
                <a:latin typeface="Comic Sans MS" pitchFamily="66" charset="0"/>
              </a:rPr>
              <a:t>---- </a:t>
            </a:r>
            <a:r>
              <a:rPr lang="en-US" sz="2400" b="1" dirty="0">
                <a:latin typeface="Comic Sans MS" pitchFamily="66" charset="0"/>
              </a:rPr>
              <a:t>au </a:t>
            </a:r>
            <a:r>
              <a:rPr lang="en-US" sz="2400" b="1" dirty="0" smtClean="0">
                <a:latin typeface="Comic Sans MS" pitchFamily="66" charset="0"/>
              </a:rPr>
              <a:t>volley-ball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9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C’est quel verbe?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GB" dirty="0" smtClean="0"/>
              <a:t>Match the activity to the verb – you can use the same verb more than once:</a:t>
            </a: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joue</a:t>
            </a:r>
            <a:r>
              <a:rPr lang="en-GB" sz="2800" dirty="0" smtClean="0"/>
              <a:t>			</a:t>
            </a: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fais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regarde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sors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lis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err="1" smtClean="0"/>
              <a:t>J’écoute</a:t>
            </a:r>
            <a:endParaRPr lang="en-GB" sz="2800" dirty="0" smtClean="0"/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en-GB" sz="2800" dirty="0" smtClean="0"/>
              <a:t>Je </a:t>
            </a:r>
            <a:r>
              <a:rPr lang="en-GB" sz="2800" dirty="0" err="1" smtClean="0"/>
              <a:t>nage</a:t>
            </a:r>
            <a:endParaRPr lang="en-GB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72728" y="2226925"/>
            <a:ext cx="4929187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un film à la </a:t>
            </a:r>
            <a:r>
              <a:rPr lang="en-GB" b="1" dirty="0" err="1" smtClean="0">
                <a:solidFill>
                  <a:srgbClr val="00B050"/>
                </a:solidFill>
              </a:rPr>
              <a:t>télé</a:t>
            </a:r>
            <a:endParaRPr lang="en-GB" b="1" dirty="0" smtClean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 err="1">
                <a:solidFill>
                  <a:srgbClr val="00B050"/>
                </a:solidFill>
              </a:rPr>
              <a:t>d</a:t>
            </a:r>
            <a:r>
              <a:rPr lang="en-GB" b="1" dirty="0" err="1" smtClean="0">
                <a:solidFill>
                  <a:srgbClr val="00B050"/>
                </a:solidFill>
              </a:rPr>
              <a:t>ans</a:t>
            </a:r>
            <a:r>
              <a:rPr lang="en-GB" b="1" dirty="0" smtClean="0">
                <a:solidFill>
                  <a:srgbClr val="00B050"/>
                </a:solidFill>
              </a:rPr>
              <a:t> la piscine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au </a:t>
            </a:r>
            <a:r>
              <a:rPr lang="en-GB" b="1" dirty="0" smtClean="0">
                <a:solidFill>
                  <a:srgbClr val="00B050"/>
                </a:solidFill>
              </a:rPr>
              <a:t>golf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un </a:t>
            </a:r>
            <a:r>
              <a:rPr lang="en-GB" b="1" dirty="0" err="1">
                <a:solidFill>
                  <a:srgbClr val="00B050"/>
                </a:solidFill>
              </a:rPr>
              <a:t>livre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 err="1">
                <a:solidFill>
                  <a:srgbClr val="00B050"/>
                </a:solidFill>
              </a:rPr>
              <a:t>mon</a:t>
            </a:r>
            <a:r>
              <a:rPr lang="en-GB" b="1" dirty="0">
                <a:solidFill>
                  <a:srgbClr val="00B050"/>
                </a:solidFill>
              </a:rPr>
              <a:t> MP3</a:t>
            </a: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au foot</a:t>
            </a: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un match de foot</a:t>
            </a: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avec </a:t>
            </a:r>
            <a:r>
              <a:rPr lang="en-GB" b="1" dirty="0" err="1">
                <a:solidFill>
                  <a:srgbClr val="00B050"/>
                </a:solidFill>
              </a:rPr>
              <a:t>mes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copains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de la </a:t>
            </a:r>
            <a:r>
              <a:rPr lang="en-GB" b="1" dirty="0" err="1">
                <a:solidFill>
                  <a:srgbClr val="00B050"/>
                </a:solidFill>
              </a:rPr>
              <a:t>musique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de la </a:t>
            </a:r>
            <a:r>
              <a:rPr lang="en-GB" b="1" dirty="0" err="1">
                <a:solidFill>
                  <a:srgbClr val="00B050"/>
                </a:solidFill>
              </a:rPr>
              <a:t>natation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au </a:t>
            </a:r>
            <a:r>
              <a:rPr lang="en-GB" b="1" dirty="0" err="1">
                <a:solidFill>
                  <a:srgbClr val="00B050"/>
                </a:solidFill>
              </a:rPr>
              <a:t>cinéma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de la </a:t>
            </a:r>
            <a:r>
              <a:rPr lang="en-GB" b="1" dirty="0" err="1">
                <a:solidFill>
                  <a:srgbClr val="00B050"/>
                </a:solidFill>
              </a:rPr>
              <a:t>pêche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de </a:t>
            </a:r>
            <a:r>
              <a:rPr lang="en-GB" b="1" dirty="0" err="1">
                <a:solidFill>
                  <a:srgbClr val="00B050"/>
                </a:solidFill>
              </a:rPr>
              <a:t>l’équitation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la </a:t>
            </a:r>
            <a:r>
              <a:rPr lang="en-GB" b="1" dirty="0" err="1">
                <a:solidFill>
                  <a:srgbClr val="00B050"/>
                </a:solidFill>
              </a:rPr>
              <a:t>télévision</a:t>
            </a:r>
            <a:endParaRPr lang="en-GB" b="1" dirty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>
                <a:solidFill>
                  <a:srgbClr val="00B050"/>
                </a:solidFill>
              </a:rPr>
              <a:t>au tennis </a:t>
            </a:r>
            <a:endParaRPr lang="en-GB" b="1" dirty="0" smtClean="0">
              <a:solidFill>
                <a:srgbClr val="00B050"/>
              </a:solidFill>
            </a:endParaRPr>
          </a:p>
          <a:p>
            <a:pPr marL="342900" indent="-342900">
              <a:buFontTx/>
              <a:buAutoNum type="alphaLcParenR"/>
              <a:defRPr/>
            </a:pPr>
            <a:r>
              <a:rPr lang="en-GB" b="1" dirty="0" err="1">
                <a:solidFill>
                  <a:srgbClr val="00B050"/>
                </a:solidFill>
              </a:rPr>
              <a:t>d</a:t>
            </a:r>
            <a:r>
              <a:rPr lang="en-GB" b="1" dirty="0" err="1" smtClean="0">
                <a:solidFill>
                  <a:srgbClr val="00B050"/>
                </a:solidFill>
              </a:rPr>
              <a:t>ans</a:t>
            </a:r>
            <a:r>
              <a:rPr lang="en-GB" b="1" dirty="0" smtClean="0">
                <a:solidFill>
                  <a:srgbClr val="00B050"/>
                </a:solidFill>
              </a:rPr>
              <a:t> la </a:t>
            </a:r>
            <a:r>
              <a:rPr lang="en-GB" b="1" dirty="0" err="1" smtClean="0">
                <a:solidFill>
                  <a:srgbClr val="00B050"/>
                </a:solidFill>
              </a:rPr>
              <a:t>mer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4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799143"/>
              </p:ext>
            </p:extLst>
          </p:nvPr>
        </p:nvGraphicFramePr>
        <p:xfrm>
          <a:off x="1115616" y="1412776"/>
          <a:ext cx="609600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560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</a:t>
                      </a:r>
                      <a:endParaRPr lang="en-GB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When? </a:t>
            </a:r>
            <a:r>
              <a:rPr lang="en-GB" dirty="0" err="1" smtClean="0"/>
              <a:t>Quand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184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Days of the week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/>
              <a:t>l</a:t>
            </a:r>
            <a:r>
              <a:rPr lang="en-GB" dirty="0" smtClean="0"/>
              <a:t>----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/>
              <a:t>m</a:t>
            </a:r>
            <a:r>
              <a:rPr lang="en-GB" dirty="0" smtClean="0"/>
              <a:t>----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/>
              <a:t>m</a:t>
            </a:r>
            <a:r>
              <a:rPr lang="en-GB" dirty="0" smtClean="0"/>
              <a:t>--------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/>
              <a:t>j</a:t>
            </a:r>
            <a:r>
              <a:rPr lang="en-GB" dirty="0" smtClean="0"/>
              <a:t>----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/>
              <a:t>v</a:t>
            </a:r>
            <a:r>
              <a:rPr lang="en-GB" dirty="0" smtClean="0"/>
              <a:t>-------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smtClean="0"/>
              <a:t>s</a:t>
            </a:r>
            <a:r>
              <a:rPr lang="en-GB" dirty="0" smtClean="0"/>
              <a:t>-</a:t>
            </a:r>
            <a:r>
              <a:rPr lang="en-GB" dirty="0" smtClean="0"/>
              <a:t>----</a:t>
            </a:r>
          </a:p>
          <a:p>
            <a:pPr>
              <a:buFont typeface="Arial" charset="0"/>
              <a:buNone/>
            </a:pPr>
            <a:r>
              <a:rPr lang="en-GB" dirty="0"/>
              <a:t>d</a:t>
            </a:r>
            <a:r>
              <a:rPr lang="en-GB" dirty="0" smtClean="0"/>
              <a:t>-------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1067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Days of the week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 err="1"/>
              <a:t>l</a:t>
            </a:r>
            <a:r>
              <a:rPr lang="en-GB" dirty="0" err="1" smtClean="0"/>
              <a:t>undi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m</a:t>
            </a:r>
            <a:r>
              <a:rPr lang="en-GB" dirty="0" err="1" smtClean="0"/>
              <a:t>ardi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m</a:t>
            </a:r>
            <a:r>
              <a:rPr lang="en-GB" dirty="0" err="1" smtClean="0"/>
              <a:t>ercredi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j</a:t>
            </a:r>
            <a:r>
              <a:rPr lang="en-GB" dirty="0" err="1" smtClean="0"/>
              <a:t>eudi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v</a:t>
            </a:r>
            <a:r>
              <a:rPr lang="en-GB" dirty="0" err="1" smtClean="0"/>
              <a:t>endredi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s</a:t>
            </a:r>
            <a:r>
              <a:rPr lang="en-GB" dirty="0" err="1" smtClean="0"/>
              <a:t>amedi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d</a:t>
            </a:r>
            <a:r>
              <a:rPr lang="en-GB" dirty="0" err="1" smtClean="0"/>
              <a:t>imanche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6656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How did you do?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713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Days of the week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dirty="0" err="1"/>
              <a:t>l</a:t>
            </a:r>
            <a:r>
              <a:rPr lang="en-GB" dirty="0" err="1" smtClean="0"/>
              <a:t>undi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m</a:t>
            </a:r>
            <a:r>
              <a:rPr lang="en-GB" dirty="0" err="1" smtClean="0"/>
              <a:t>ardi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m</a:t>
            </a:r>
            <a:r>
              <a:rPr lang="en-GB" dirty="0" err="1" smtClean="0"/>
              <a:t>ercredi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j</a:t>
            </a:r>
            <a:r>
              <a:rPr lang="en-GB" dirty="0" err="1" smtClean="0"/>
              <a:t>eudi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v</a:t>
            </a:r>
            <a:r>
              <a:rPr lang="en-GB" dirty="0" err="1" smtClean="0"/>
              <a:t>endredi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s</a:t>
            </a:r>
            <a:r>
              <a:rPr lang="en-GB" dirty="0" err="1" smtClean="0"/>
              <a:t>amedi</a:t>
            </a:r>
            <a:endParaRPr lang="en-GB" dirty="0" smtClean="0"/>
          </a:p>
          <a:p>
            <a:pPr>
              <a:buFont typeface="Arial" charset="0"/>
              <a:buNone/>
            </a:pPr>
            <a:r>
              <a:rPr lang="en-GB" dirty="0" err="1"/>
              <a:t>d</a:t>
            </a:r>
            <a:r>
              <a:rPr lang="en-GB" dirty="0" err="1" smtClean="0"/>
              <a:t>imanche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76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Les jours de la semaine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lundi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mardi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mercredi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jeudi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vendredi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samedi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dimanche</a:t>
            </a:r>
          </a:p>
          <a:p>
            <a:pPr eaLnBrk="1" hangingPunct="1"/>
            <a:endParaRPr lang="en-GB" sz="3200" smtClean="0">
              <a:solidFill>
                <a:schemeClr val="bg1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La Lune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Mars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Mercure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Jupiter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Vénus</a:t>
            </a:r>
          </a:p>
          <a:p>
            <a:pPr eaLnBrk="1" hangingPunct="1"/>
            <a:r>
              <a:rPr lang="en-GB" sz="3200" smtClean="0">
                <a:solidFill>
                  <a:srgbClr val="0033CC"/>
                </a:solidFill>
              </a:rPr>
              <a:t>Saturne</a:t>
            </a:r>
          </a:p>
        </p:txBody>
      </p:sp>
    </p:spTree>
    <p:extLst>
      <p:ext uri="{BB962C8B-B14F-4D97-AF65-F5344CB8AC3E}">
        <p14:creationId xmlns:p14="http://schemas.microsoft.com/office/powerpoint/2010/main" val="38672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Objective1 :revise days of the week</a:t>
            </a:r>
            <a:br>
              <a:rPr lang="en-GB" dirty="0" smtClean="0"/>
            </a:br>
            <a:r>
              <a:rPr lang="en-GB" dirty="0"/>
              <a:t>O</a:t>
            </a:r>
            <a:r>
              <a:rPr lang="en-GB" dirty="0" smtClean="0"/>
              <a:t>bjective 2: understand what people do and when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3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Activities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1908175" y="1341438"/>
            <a:ext cx="5688013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2400" b="1" dirty="0">
                <a:latin typeface="Comic Sans MS" pitchFamily="66" charset="0"/>
              </a:rPr>
              <a:t>Je </a:t>
            </a:r>
            <a:r>
              <a:rPr lang="en-GB" sz="2400" b="1" dirty="0" smtClean="0">
                <a:latin typeface="Comic Sans MS" pitchFamily="66" charset="0"/>
              </a:rPr>
              <a:t>bronze</a:t>
            </a: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2400" b="1" dirty="0" smtClean="0">
                <a:latin typeface="Comic Sans MS" pitchFamily="66" charset="0"/>
              </a:rPr>
              <a:t>Je rends </a:t>
            </a:r>
            <a:r>
              <a:rPr lang="en-GB" sz="2400" b="1" dirty="0" err="1" smtClean="0">
                <a:latin typeface="Comic Sans MS" pitchFamily="66" charset="0"/>
              </a:rPr>
              <a:t>visite</a:t>
            </a:r>
            <a:r>
              <a:rPr lang="en-GB" sz="2400" b="1" dirty="0" smtClean="0">
                <a:latin typeface="Comic Sans MS" pitchFamily="66" charset="0"/>
              </a:rPr>
              <a:t> à ma grand-</a:t>
            </a:r>
            <a:r>
              <a:rPr lang="en-GB" sz="2400" b="1" dirty="0" err="1" smtClean="0">
                <a:latin typeface="Comic Sans MS" pitchFamily="66" charset="0"/>
              </a:rPr>
              <a:t>mère</a:t>
            </a:r>
            <a:endParaRPr lang="en-GB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 smtClean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la </a:t>
            </a:r>
            <a:r>
              <a:rPr lang="en-US" sz="2400" b="1" dirty="0" err="1" smtClean="0">
                <a:latin typeface="Comic Sans MS" pitchFamily="66" charset="0"/>
              </a:rPr>
              <a:t>planche</a:t>
            </a:r>
            <a:r>
              <a:rPr lang="en-US" sz="2400" b="1" dirty="0" smtClean="0">
                <a:latin typeface="Comic Sans MS" pitchFamily="66" charset="0"/>
              </a:rPr>
              <a:t> à voile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du camping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</a:t>
            </a:r>
            <a:r>
              <a:rPr lang="en-US" sz="2400" b="1" dirty="0" err="1" smtClean="0">
                <a:latin typeface="Comic Sans MS" pitchFamily="66" charset="0"/>
              </a:rPr>
              <a:t>l’équitation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f</a:t>
            </a:r>
            <a:r>
              <a:rPr lang="en-US" sz="2400" b="1" dirty="0" err="1" smtClean="0">
                <a:latin typeface="Comic Sans MS" pitchFamily="66" charset="0"/>
              </a:rPr>
              <a:t>ais</a:t>
            </a:r>
            <a:r>
              <a:rPr lang="en-US" sz="2400" b="1" dirty="0" smtClean="0">
                <a:latin typeface="Comic Sans MS" pitchFamily="66" charset="0"/>
              </a:rPr>
              <a:t> du ski </a:t>
            </a:r>
            <a:r>
              <a:rPr lang="en-US" sz="2400" b="1" dirty="0" err="1" smtClean="0">
                <a:latin typeface="Comic Sans MS" pitchFamily="66" charset="0"/>
              </a:rPr>
              <a:t>nautique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 smtClean="0"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de </a:t>
            </a:r>
            <a:r>
              <a:rPr lang="en-US" sz="2400" b="1" dirty="0">
                <a:latin typeface="Comic Sans MS" pitchFamily="66" charset="0"/>
              </a:rPr>
              <a:t>la </a:t>
            </a:r>
            <a:r>
              <a:rPr lang="en-US" sz="2400" b="1" dirty="0" smtClean="0">
                <a:latin typeface="Comic Sans MS" pitchFamily="66" charset="0"/>
              </a:rPr>
              <a:t>natation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joue</a:t>
            </a:r>
            <a:r>
              <a:rPr lang="en-US" sz="2400" b="1" dirty="0">
                <a:latin typeface="Comic Sans MS" pitchFamily="66" charset="0"/>
              </a:rPr>
              <a:t> avec </a:t>
            </a:r>
            <a:r>
              <a:rPr lang="en-US" sz="2400" b="1" dirty="0" err="1">
                <a:latin typeface="Comic Sans MS" pitchFamily="66" charset="0"/>
              </a:rPr>
              <a:t>l’ordinateur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 smtClean="0">
                <a:latin typeface="Comic Sans MS" pitchFamily="66" charset="0"/>
              </a:rPr>
              <a:t>vais</a:t>
            </a:r>
            <a:r>
              <a:rPr lang="en-US" sz="2400" b="1" dirty="0" smtClean="0">
                <a:latin typeface="Comic Sans MS" pitchFamily="66" charset="0"/>
              </a:rPr>
              <a:t> au restaurant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latin typeface="Comic Sans MS" pitchFamily="66" charset="0"/>
              </a:rPr>
              <a:t>joue</a:t>
            </a:r>
            <a:r>
              <a:rPr lang="en-US" sz="2400" b="1" dirty="0">
                <a:latin typeface="Comic Sans MS" pitchFamily="66" charset="0"/>
              </a:rPr>
              <a:t> au </a:t>
            </a:r>
            <a:r>
              <a:rPr lang="en-US" sz="2400" b="1" dirty="0" smtClean="0">
                <a:latin typeface="Comic Sans MS" pitchFamily="66" charset="0"/>
              </a:rPr>
              <a:t>volley-ball</a:t>
            </a:r>
            <a:endParaRPr lang="en-US" sz="2400" b="1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US" sz="2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1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297</Words>
  <Application>Microsoft Office PowerPoint</Application>
  <PresentationFormat>On-screen Show (4:3)</PresentationFormat>
  <Paragraphs>104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Comic Sans MS</vt:lpstr>
      <vt:lpstr>Office Theme</vt:lpstr>
      <vt:lpstr>Objective1 :revise days of the week Objective 2: understand what people do and when </vt:lpstr>
      <vt:lpstr>Days of the week</vt:lpstr>
      <vt:lpstr>Days of the week</vt:lpstr>
      <vt:lpstr>How did you do?</vt:lpstr>
      <vt:lpstr>Days of the week</vt:lpstr>
      <vt:lpstr>Objective1 :revise days of the week Objective 2: understand what people do and when </vt:lpstr>
      <vt:lpstr>Les jours de la semaine</vt:lpstr>
      <vt:lpstr>Objective1 :revise days of the week Objective 2: understand what people do and when </vt:lpstr>
      <vt:lpstr>Activities</vt:lpstr>
      <vt:lpstr>Objective1 :revise days of the week Objective 2: understand what people do and when </vt:lpstr>
      <vt:lpstr>Activities</vt:lpstr>
      <vt:lpstr>Objective1 :revise days of the week Objective 2: understand what people do and when </vt:lpstr>
      <vt:lpstr>C’est quel verbe?</vt:lpstr>
      <vt:lpstr>Objective1 :revise days of the week Objective 2: understand what people do and when </vt:lpstr>
      <vt:lpstr>When? Quand?</vt:lpstr>
      <vt:lpstr>Objective1 :revise days of the week Objective 2: understand what people do and when </vt:lpstr>
    </vt:vector>
  </TitlesOfParts>
  <Company>NYCC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 SIRVIN</dc:creator>
  <cp:lastModifiedBy>Clare Seccombe</cp:lastModifiedBy>
  <cp:revision>19</cp:revision>
  <dcterms:created xsi:type="dcterms:W3CDTF">2012-10-08T08:47:55Z</dcterms:created>
  <dcterms:modified xsi:type="dcterms:W3CDTF">2014-04-15T06:04:10Z</dcterms:modified>
</cp:coreProperties>
</file>