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84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0" r:id="rId22"/>
    <p:sldId id="283" r:id="rId23"/>
    <p:sldId id="256" r:id="rId24"/>
    <p:sldId id="277" r:id="rId25"/>
    <p:sldId id="282" r:id="rId26"/>
    <p:sldId id="278" r:id="rId27"/>
    <p:sldId id="281" r:id="rId28"/>
    <p:sldId id="279" r:id="rId2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74" autoAdjust="0"/>
    <p:restoredTop sz="94660"/>
  </p:normalViewPr>
  <p:slideViewPr>
    <p:cSldViewPr>
      <p:cViewPr varScale="1">
        <p:scale>
          <a:sx n="102" d="100"/>
          <a:sy n="102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01448-37C0-4306-89DD-3AF7FD1DF819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98E56-3897-4C37-8452-76F9C2E9A10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A461F-B18B-4237-AD71-590FC262E55B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C2111-6420-4983-ABDA-50F839FA635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68058-576E-4364-ABE3-377C026E09A7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28D06-F096-4BCD-9605-AF531759C12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634DD-322C-4506-ACC5-D3844F97A2C7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DC0AF-7872-4451-82EE-FAA172354CD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FC2C9-AD23-40F2-A374-00F092C5CE45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BB041-18D6-49EF-9FF6-F11B1BE0769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CEBFD-0B80-4B25-95D8-58F6DB29DA19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36F6D-6969-4CB9-A1B4-683094DAC8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AB8E7-F2A3-41D1-8568-EDE2F259D764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8EC36-604C-45B8-BB0B-2D9B7EBC5B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16402-18D1-46B6-9CEA-A08C0834E8B0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DDCED-22FA-434B-8AD0-FE425D233A9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3D02C-6387-49FC-8478-5F725935D21E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73FE2-2EAF-44EC-BD1A-A2B72CEF94E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27167-FD09-4A25-AFFA-8D8CAF27AED7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CE99D-0294-4942-B9EC-6294C40AD5A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5CC2B-5DB7-49CF-A875-EB15B84A9AC2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 dirty="0"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5F0E1-FFD8-4F71-9A70-27D7D075B3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5B1F39D-978F-45CE-A477-F3996AE2D42D}" type="datetimeFigureOut">
              <a:rPr lang="en-GB"/>
              <a:pPr>
                <a:defRPr/>
              </a:pPr>
              <a:t>28/04/2014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2AB895B-7A54-4739-8805-B832B709EF8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7BF61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7BF616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7BF616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7BF616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7BF616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7BF616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7BF616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7BF616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7BF616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00ADDC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738AC8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gif"/><Relationship Id="rId7" Type="http://schemas.openxmlformats.org/officeDocument/2006/relationships/image" Target="../media/image7.wmf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hyperlink" Target="http://www.lightbulblanguages.co.uk/" TargetMode="External"/><Relationship Id="rId10" Type="http://schemas.openxmlformats.org/officeDocument/2006/relationships/image" Target="../media/image10.wmf"/><Relationship Id="rId4" Type="http://schemas.openxmlformats.org/officeDocument/2006/relationships/image" Target="../media/image4.jpeg"/><Relationship Id="rId9" Type="http://schemas.openxmlformats.org/officeDocument/2006/relationships/image" Target="../media/image9.wmf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7.wmf"/><Relationship Id="rId3" Type="http://schemas.openxmlformats.org/officeDocument/2006/relationships/image" Target="../media/image13.jpeg"/><Relationship Id="rId7" Type="http://schemas.openxmlformats.org/officeDocument/2006/relationships/image" Target="../media/image22.png"/><Relationship Id="rId12" Type="http://schemas.openxmlformats.org/officeDocument/2006/relationships/image" Target="../media/image10.wmf"/><Relationship Id="rId17" Type="http://schemas.openxmlformats.org/officeDocument/2006/relationships/image" Target="../media/image14.png"/><Relationship Id="rId2" Type="http://schemas.openxmlformats.org/officeDocument/2006/relationships/image" Target="../media/image26.png"/><Relationship Id="rId16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wmf"/><Relationship Id="rId11" Type="http://schemas.openxmlformats.org/officeDocument/2006/relationships/image" Target="../media/image18.wmf"/><Relationship Id="rId5" Type="http://schemas.openxmlformats.org/officeDocument/2006/relationships/image" Target="../media/image24.png"/><Relationship Id="rId15" Type="http://schemas.openxmlformats.org/officeDocument/2006/relationships/image" Target="../media/image9.wmf"/><Relationship Id="rId10" Type="http://schemas.openxmlformats.org/officeDocument/2006/relationships/image" Target="../media/image19.wmf"/><Relationship Id="rId4" Type="http://schemas.openxmlformats.org/officeDocument/2006/relationships/image" Target="../media/image25.png"/><Relationship Id="rId9" Type="http://schemas.openxmlformats.org/officeDocument/2006/relationships/image" Target="../media/image20.wmf"/><Relationship Id="rId1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400" dirty="0" smtClean="0">
                <a:solidFill>
                  <a:schemeClr val="accent1">
                    <a:satMod val="150000"/>
                  </a:schemeClr>
                </a:solidFill>
              </a:rPr>
              <a:t>Which picture fits this person’s food diary?</a:t>
            </a:r>
            <a:endParaRPr lang="en-GB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773238"/>
            <a:ext cx="4321175" cy="46259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u="sng" dirty="0" smtClean="0"/>
              <a:t>Petit </a:t>
            </a:r>
            <a:r>
              <a:rPr lang="en-GB" u="sng" dirty="0" err="1" smtClean="0"/>
              <a:t>déjeuner</a:t>
            </a:r>
            <a:r>
              <a:rPr lang="en-GB" u="sng" dirty="0" smtClean="0"/>
              <a:t>: </a:t>
            </a:r>
            <a:r>
              <a:rPr lang="en-GB" dirty="0" err="1" smtClean="0"/>
              <a:t>céréales</a:t>
            </a:r>
            <a:r>
              <a:rPr lang="en-GB" dirty="0" smtClean="0"/>
              <a:t>, jus </a:t>
            </a:r>
            <a:r>
              <a:rPr lang="en-GB" dirty="0" err="1" smtClean="0"/>
              <a:t>d’orange</a:t>
            </a:r>
            <a:r>
              <a:rPr lang="en-GB" dirty="0" smtClean="0"/>
              <a:t>.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u="sng" dirty="0" err="1" smtClean="0"/>
              <a:t>Déjeuner</a:t>
            </a:r>
            <a:r>
              <a:rPr lang="en-GB" u="sng" dirty="0" smtClean="0"/>
              <a:t>: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GB" dirty="0" smtClean="0"/>
              <a:t>    Sandwich au </a:t>
            </a:r>
            <a:r>
              <a:rPr lang="en-GB" dirty="0" err="1" smtClean="0"/>
              <a:t>fromage</a:t>
            </a:r>
            <a:r>
              <a:rPr lang="en-GB" dirty="0" smtClean="0"/>
              <a:t>, </a:t>
            </a:r>
            <a:r>
              <a:rPr lang="en-GB" dirty="0" err="1" smtClean="0"/>
              <a:t>pomme</a:t>
            </a:r>
            <a:r>
              <a:rPr lang="en-GB" dirty="0" smtClean="0"/>
              <a:t>, </a:t>
            </a:r>
            <a:r>
              <a:rPr lang="en-GB" dirty="0" err="1" smtClean="0"/>
              <a:t>yaourt</a:t>
            </a:r>
            <a:r>
              <a:rPr lang="en-GB" dirty="0" smtClean="0"/>
              <a:t>.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u="sng" dirty="0" err="1" smtClean="0"/>
              <a:t>Dîner</a:t>
            </a:r>
            <a:r>
              <a:rPr lang="en-GB" u="sng" dirty="0" smtClean="0"/>
              <a:t>: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GB" dirty="0" smtClean="0"/>
              <a:t>	</a:t>
            </a:r>
            <a:r>
              <a:rPr lang="en-GB" dirty="0" err="1" smtClean="0"/>
              <a:t>poisson</a:t>
            </a:r>
            <a:r>
              <a:rPr lang="en-GB" dirty="0" smtClean="0"/>
              <a:t>, frites, </a:t>
            </a:r>
            <a:r>
              <a:rPr lang="en-GB" dirty="0" err="1" smtClean="0"/>
              <a:t>carottes</a:t>
            </a:r>
            <a:r>
              <a:rPr lang="en-GB" dirty="0" smtClean="0"/>
              <a:t>, </a:t>
            </a:r>
            <a:r>
              <a:rPr lang="en-GB" dirty="0" err="1" smtClean="0"/>
              <a:t>banane</a:t>
            </a:r>
            <a:r>
              <a:rPr lang="en-GB" dirty="0" smtClean="0"/>
              <a:t>.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716463" y="1773238"/>
            <a:ext cx="4248150" cy="22320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716463" y="4149725"/>
            <a:ext cx="4248150" cy="22320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3317" name="Picture 2" descr="beverages,bowls,breakfasts,cereals,dining,dishware,food,meals,milk,pitchers"/>
          <p:cNvPicPr>
            <a:picLocks noChangeAspect="1" noChangeArrowheads="1"/>
          </p:cNvPicPr>
          <p:nvPr/>
        </p:nvPicPr>
        <p:blipFill>
          <a:blip r:embed="rId2"/>
          <a:srcRect t="9303" r="4630" b="11607"/>
          <a:stretch>
            <a:fillRect/>
          </a:stretch>
        </p:blipFill>
        <p:spPr bwMode="auto">
          <a:xfrm>
            <a:off x="7929563" y="4221163"/>
            <a:ext cx="95408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2" descr="beverages,bowls,breakfasts,cereals,dining,dishware,food,meals,milk,pitchers"/>
          <p:cNvPicPr>
            <a:picLocks noChangeAspect="1" noChangeArrowheads="1"/>
          </p:cNvPicPr>
          <p:nvPr/>
        </p:nvPicPr>
        <p:blipFill>
          <a:blip r:embed="rId2"/>
          <a:srcRect t="9303" r="4630" b="11607"/>
          <a:stretch>
            <a:fillRect/>
          </a:stretch>
        </p:blipFill>
        <p:spPr bwMode="auto">
          <a:xfrm>
            <a:off x="4859338" y="1916113"/>
            <a:ext cx="865187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http://www.willoughby-eastlake.k12.oh.us/classroom/technology/images/cheese-s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4221163"/>
            <a:ext cx="1079500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9" descr="http://images2.cafemom.com/images/user/gallery/post_1492152_1239649474_med.jpg?imageId=14012962"/>
          <p:cNvPicPr>
            <a:picLocks noChangeAspect="1" noChangeArrowheads="1"/>
          </p:cNvPicPr>
          <p:nvPr/>
        </p:nvPicPr>
        <p:blipFill>
          <a:blip r:embed="rId4"/>
          <a:srcRect t="7561" r="21378" b="10793"/>
          <a:stretch>
            <a:fillRect/>
          </a:stretch>
        </p:blipFill>
        <p:spPr bwMode="auto">
          <a:xfrm>
            <a:off x="5867400" y="1916113"/>
            <a:ext cx="852488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4644008" y="4077072"/>
            <a:ext cx="432048" cy="43204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/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4644008" y="1700808"/>
            <a:ext cx="432048" cy="43204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/>
              <a:t>A</a:t>
            </a:r>
          </a:p>
        </p:txBody>
      </p:sp>
      <p:pic>
        <p:nvPicPr>
          <p:cNvPr id="13327" name="Picture 11" descr="C:\Documents and Settings\BES\Local Settings\Temporary Internet Files\Content.IE5\8UJD8BSN\MC900436911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4149725"/>
            <a:ext cx="7921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Picture 13" descr="http://www.foodandhealth.com/images/clipart_150/loq_fat_yoghur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5445125"/>
            <a:ext cx="865187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13" descr="http://www.foodandhealth.com/images/clipart_150/loq_fat_yoghur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2363" y="3070225"/>
            <a:ext cx="863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Picture 14" descr="C:\Documents and Settings\BES\Local Settings\Temporary Internet Files\Content.IE5\916D6PY6\MC900250834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418419">
            <a:off x="7308850" y="2276475"/>
            <a:ext cx="6477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Picture 14" descr="C:\Documents and Settings\BES\Local Settings\Temporary Internet Files\Content.IE5\916D6PY6\MC900250834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16913" y="5445125"/>
            <a:ext cx="503237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Picture 15" descr="C:\Documents and Settings\BES\Local Settings\Temporary Internet Files\Content.IE5\6A6DF3IN\MC900436909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56550" y="1916113"/>
            <a:ext cx="1001713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Picture 16" descr="C:\Documents and Settings\BES\Local Settings\Temporary Internet Files\Content.IE5\916D6PY6\MC900233594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37325" y="4724400"/>
            <a:ext cx="1274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4" name="Picture 18" descr="C:\Documents and Settings\BES\Local Settings\Temporary Internet Files\Content.IE5\8UJD8BSN\MC900413448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75463" y="1916113"/>
            <a:ext cx="64135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5" name="Picture 18" descr="C:\Documents and Settings\BES\Local Settings\Temporary Internet Files\Content.IE5\8UJD8BSN\MC900413448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40425" y="5300663"/>
            <a:ext cx="639763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6" name="Picture 19" descr="C:\Documents and Settings\BES\Local Settings\Temporary Internet Files\Content.IE5\ZHMG50HU\MC900441780[1]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80288" y="3141663"/>
            <a:ext cx="795337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7" name="Picture 19" descr="C:\Documents and Settings\BES\Local Settings\Temporary Internet Files\Content.IE5\ZHMG50HU\MC900441780[1]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12088" y="5157788"/>
            <a:ext cx="795337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8" name="Picture 21" descr="http://t1.gstatic.com/images?q=tbn:ANd9GcTEPbnbrFXbtZuutuetC9tzdd0s2Rl9KTxX2ewPJiIDJhi3gBlU3A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172450" y="3068638"/>
            <a:ext cx="7445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Picture 23" descr="http://ecologieorganics.com.au/images/products/bd%20orange%20juice%201l.jpg"/>
          <p:cNvPicPr>
            <a:picLocks noChangeAspect="1" noChangeArrowheads="1"/>
          </p:cNvPicPr>
          <p:nvPr/>
        </p:nvPicPr>
        <p:blipFill>
          <a:blip r:embed="rId13"/>
          <a:srcRect t="17830" b="7285"/>
          <a:stretch>
            <a:fillRect/>
          </a:stretch>
        </p:blipFill>
        <p:spPr bwMode="auto">
          <a:xfrm>
            <a:off x="4859338" y="5300663"/>
            <a:ext cx="865187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Picture 2" descr="C:\Documents and Settings\nhirsch\Local Settings\Temporary Internet Files\Content.IE5\YQX8XHDN\MC900441775[1]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940425" y="2852738"/>
            <a:ext cx="1298575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779912" y="6626981"/>
            <a:ext cx="5364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NHirsch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15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Les frites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2531" name="Picture 2" descr="C:\Documents and Settings\nhirsch\Local Settings\Temporary Internet Files\Content.IE5\UG7BXC55\MC90041344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276475"/>
            <a:ext cx="2287587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Les chips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3555" name="Picture 2" descr="C:\Documents and Settings\nhirsch\Local Settings\Temporary Internet Files\Content.IE5\UG7BXC55\MC90023438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420938"/>
            <a:ext cx="39814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6" name="Group 10"/>
          <p:cNvGrpSpPr>
            <a:grpSpLocks/>
          </p:cNvGrpSpPr>
          <p:nvPr/>
        </p:nvGrpSpPr>
        <p:grpSpPr bwMode="auto">
          <a:xfrm>
            <a:off x="946150" y="2519363"/>
            <a:ext cx="1630363" cy="873125"/>
            <a:chOff x="945419" y="2519227"/>
            <a:chExt cx="1630944" cy="874054"/>
          </a:xfrm>
        </p:grpSpPr>
        <p:sp>
          <p:nvSpPr>
            <p:cNvPr id="5" name="SMARTInkAnnotation4"/>
            <p:cNvSpPr/>
            <p:nvPr/>
          </p:nvSpPr>
          <p:spPr>
            <a:xfrm>
              <a:off x="1221742" y="2519227"/>
              <a:ext cx="1354621" cy="672226"/>
            </a:xfrm>
            <a:custGeom>
              <a:avLst/>
              <a:gdLst/>
              <a:ahLst/>
              <a:cxnLst/>
              <a:rect l="0" t="0" r="0" b="0"/>
              <a:pathLst>
                <a:path w="1355067" h="672062">
                  <a:moveTo>
                    <a:pt x="981982" y="177538"/>
                  </a:moveTo>
                  <a:lnTo>
                    <a:pt x="986727" y="172797"/>
                  </a:lnTo>
                  <a:lnTo>
                    <a:pt x="988125" y="170409"/>
                  </a:lnTo>
                  <a:lnTo>
                    <a:pt x="989678" y="165109"/>
                  </a:lnTo>
                  <a:lnTo>
                    <a:pt x="993406" y="145389"/>
                  </a:lnTo>
                  <a:lnTo>
                    <a:pt x="995557" y="138246"/>
                  </a:lnTo>
                  <a:lnTo>
                    <a:pt x="995298" y="122372"/>
                  </a:lnTo>
                  <a:lnTo>
                    <a:pt x="991873" y="106387"/>
                  </a:lnTo>
                  <a:lnTo>
                    <a:pt x="987040" y="92668"/>
                  </a:lnTo>
                  <a:lnTo>
                    <a:pt x="978933" y="77310"/>
                  </a:lnTo>
                  <a:lnTo>
                    <a:pt x="973990" y="69048"/>
                  </a:lnTo>
                  <a:lnTo>
                    <a:pt x="960553" y="54575"/>
                  </a:lnTo>
                  <a:lnTo>
                    <a:pt x="936237" y="35271"/>
                  </a:lnTo>
                  <a:lnTo>
                    <a:pt x="907513" y="16984"/>
                  </a:lnTo>
                  <a:lnTo>
                    <a:pt x="896582" y="10971"/>
                  </a:lnTo>
                  <a:lnTo>
                    <a:pt x="871193" y="4289"/>
                  </a:lnTo>
                  <a:lnTo>
                    <a:pt x="842364" y="1320"/>
                  </a:lnTo>
                  <a:lnTo>
                    <a:pt x="809687" y="0"/>
                  </a:lnTo>
                  <a:lnTo>
                    <a:pt x="775301" y="2059"/>
                  </a:lnTo>
                  <a:lnTo>
                    <a:pt x="740154" y="7274"/>
                  </a:lnTo>
                  <a:lnTo>
                    <a:pt x="704670" y="16206"/>
                  </a:lnTo>
                  <a:lnTo>
                    <a:pt x="671684" y="29437"/>
                  </a:lnTo>
                  <a:lnTo>
                    <a:pt x="605300" y="62184"/>
                  </a:lnTo>
                  <a:lnTo>
                    <a:pt x="572896" y="79637"/>
                  </a:lnTo>
                  <a:lnTo>
                    <a:pt x="542934" y="98307"/>
                  </a:lnTo>
                  <a:lnTo>
                    <a:pt x="529382" y="108843"/>
                  </a:lnTo>
                  <a:lnTo>
                    <a:pt x="516375" y="119835"/>
                  </a:lnTo>
                  <a:lnTo>
                    <a:pt x="504724" y="131131"/>
                  </a:lnTo>
                  <a:lnTo>
                    <a:pt x="493977" y="142632"/>
                  </a:lnTo>
                  <a:lnTo>
                    <a:pt x="483833" y="154267"/>
                  </a:lnTo>
                  <a:lnTo>
                    <a:pt x="469913" y="175133"/>
                  </a:lnTo>
                  <a:lnTo>
                    <a:pt x="452885" y="208041"/>
                  </a:lnTo>
                  <a:lnTo>
                    <a:pt x="448875" y="221191"/>
                  </a:lnTo>
                  <a:lnTo>
                    <a:pt x="446618" y="239751"/>
                  </a:lnTo>
                  <a:lnTo>
                    <a:pt x="446301" y="245802"/>
                  </a:lnTo>
                  <a:lnTo>
                    <a:pt x="447083" y="249837"/>
                  </a:lnTo>
                  <a:lnTo>
                    <a:pt x="448598" y="252526"/>
                  </a:lnTo>
                  <a:lnTo>
                    <a:pt x="453419" y="256843"/>
                  </a:lnTo>
                  <a:lnTo>
                    <a:pt x="456727" y="257433"/>
                  </a:lnTo>
                  <a:lnTo>
                    <a:pt x="459000" y="257590"/>
                  </a:lnTo>
                  <a:lnTo>
                    <a:pt x="459522" y="256703"/>
                  </a:lnTo>
                  <a:lnTo>
                    <a:pt x="458876" y="255120"/>
                  </a:lnTo>
                  <a:lnTo>
                    <a:pt x="445258" y="237156"/>
                  </a:lnTo>
                  <a:lnTo>
                    <a:pt x="442415" y="232166"/>
                  </a:lnTo>
                  <a:lnTo>
                    <a:pt x="433959" y="223976"/>
                  </a:lnTo>
                  <a:lnTo>
                    <a:pt x="428924" y="220403"/>
                  </a:lnTo>
                  <a:lnTo>
                    <a:pt x="415383" y="216433"/>
                  </a:lnTo>
                  <a:lnTo>
                    <a:pt x="377667" y="209144"/>
                  </a:lnTo>
                  <a:lnTo>
                    <a:pt x="352544" y="209114"/>
                  </a:lnTo>
                  <a:lnTo>
                    <a:pt x="324826" y="213400"/>
                  </a:lnTo>
                  <a:lnTo>
                    <a:pt x="295953" y="221919"/>
                  </a:lnTo>
                  <a:lnTo>
                    <a:pt x="247035" y="237872"/>
                  </a:lnTo>
                  <a:lnTo>
                    <a:pt x="215031" y="249332"/>
                  </a:lnTo>
                  <a:lnTo>
                    <a:pt x="184255" y="262032"/>
                  </a:lnTo>
                  <a:lnTo>
                    <a:pt x="154023" y="277599"/>
                  </a:lnTo>
                  <a:lnTo>
                    <a:pt x="124034" y="297085"/>
                  </a:lnTo>
                  <a:lnTo>
                    <a:pt x="109085" y="307838"/>
                  </a:lnTo>
                  <a:lnTo>
                    <a:pt x="95146" y="318975"/>
                  </a:lnTo>
                  <a:lnTo>
                    <a:pt x="81881" y="330368"/>
                  </a:lnTo>
                  <a:lnTo>
                    <a:pt x="69064" y="341933"/>
                  </a:lnTo>
                  <a:lnTo>
                    <a:pt x="57540" y="353611"/>
                  </a:lnTo>
                  <a:lnTo>
                    <a:pt x="46879" y="365365"/>
                  </a:lnTo>
                  <a:lnTo>
                    <a:pt x="36791" y="377170"/>
                  </a:lnTo>
                  <a:lnTo>
                    <a:pt x="28080" y="388017"/>
                  </a:lnTo>
                  <a:lnTo>
                    <a:pt x="13104" y="408006"/>
                  </a:lnTo>
                  <a:lnTo>
                    <a:pt x="5123" y="426812"/>
                  </a:lnTo>
                  <a:lnTo>
                    <a:pt x="1576" y="444100"/>
                  </a:lnTo>
                  <a:lnTo>
                    <a:pt x="0" y="458398"/>
                  </a:lnTo>
                  <a:lnTo>
                    <a:pt x="1566" y="464989"/>
                  </a:lnTo>
                  <a:lnTo>
                    <a:pt x="8603" y="477604"/>
                  </a:lnTo>
                  <a:lnTo>
                    <a:pt x="18351" y="487179"/>
                  </a:lnTo>
                  <a:lnTo>
                    <a:pt x="23732" y="491122"/>
                  </a:lnTo>
                  <a:lnTo>
                    <a:pt x="35007" y="495502"/>
                  </a:lnTo>
                  <a:lnTo>
                    <a:pt x="57820" y="497968"/>
                  </a:lnTo>
                  <a:lnTo>
                    <a:pt x="96374" y="498801"/>
                  </a:lnTo>
                  <a:lnTo>
                    <a:pt x="150634" y="498989"/>
                  </a:lnTo>
                  <a:lnTo>
                    <a:pt x="165896" y="501645"/>
                  </a:lnTo>
                  <a:lnTo>
                    <a:pt x="191880" y="511434"/>
                  </a:lnTo>
                  <a:lnTo>
                    <a:pt x="210129" y="524738"/>
                  </a:lnTo>
                  <a:lnTo>
                    <a:pt x="219485" y="535578"/>
                  </a:lnTo>
                  <a:lnTo>
                    <a:pt x="223371" y="541247"/>
                  </a:lnTo>
                  <a:lnTo>
                    <a:pt x="227688" y="555483"/>
                  </a:lnTo>
                  <a:lnTo>
                    <a:pt x="230600" y="570740"/>
                  </a:lnTo>
                  <a:lnTo>
                    <a:pt x="235205" y="584136"/>
                  </a:lnTo>
                  <a:lnTo>
                    <a:pt x="243210" y="599350"/>
                  </a:lnTo>
                  <a:lnTo>
                    <a:pt x="253390" y="615041"/>
                  </a:lnTo>
                  <a:lnTo>
                    <a:pt x="264535" y="628630"/>
                  </a:lnTo>
                  <a:lnTo>
                    <a:pt x="291467" y="647436"/>
                  </a:lnTo>
                  <a:lnTo>
                    <a:pt x="319863" y="660836"/>
                  </a:lnTo>
                  <a:lnTo>
                    <a:pt x="356637" y="671090"/>
                  </a:lnTo>
                  <a:lnTo>
                    <a:pt x="384580" y="672061"/>
                  </a:lnTo>
                  <a:lnTo>
                    <a:pt x="413551" y="669185"/>
                  </a:lnTo>
                  <a:lnTo>
                    <a:pt x="442981" y="664600"/>
                  </a:lnTo>
                  <a:lnTo>
                    <a:pt x="475262" y="656609"/>
                  </a:lnTo>
                  <a:lnTo>
                    <a:pt x="508480" y="645451"/>
                  </a:lnTo>
                  <a:lnTo>
                    <a:pt x="570267" y="616680"/>
                  </a:lnTo>
                  <a:lnTo>
                    <a:pt x="600363" y="603892"/>
                  </a:lnTo>
                  <a:lnTo>
                    <a:pt x="630291" y="591594"/>
                  </a:lnTo>
                  <a:lnTo>
                    <a:pt x="665569" y="573514"/>
                  </a:lnTo>
                  <a:lnTo>
                    <a:pt x="703632" y="553381"/>
                  </a:lnTo>
                  <a:lnTo>
                    <a:pt x="713268" y="548970"/>
                  </a:lnTo>
                  <a:lnTo>
                    <a:pt x="714446" y="549183"/>
                  </a:lnTo>
                  <a:lnTo>
                    <a:pt x="714009" y="554223"/>
                  </a:lnTo>
                  <a:lnTo>
                    <a:pt x="713841" y="573234"/>
                  </a:lnTo>
                  <a:lnTo>
                    <a:pt x="713836" y="578257"/>
                  </a:lnTo>
                  <a:lnTo>
                    <a:pt x="715818" y="583590"/>
                  </a:lnTo>
                  <a:lnTo>
                    <a:pt x="723319" y="594808"/>
                  </a:lnTo>
                  <a:lnTo>
                    <a:pt x="738708" y="612279"/>
                  </a:lnTo>
                  <a:lnTo>
                    <a:pt x="760594" y="630024"/>
                  </a:lnTo>
                  <a:lnTo>
                    <a:pt x="790694" y="643109"/>
                  </a:lnTo>
                  <a:lnTo>
                    <a:pt x="824773" y="653270"/>
                  </a:lnTo>
                  <a:lnTo>
                    <a:pt x="864776" y="657824"/>
                  </a:lnTo>
                  <a:lnTo>
                    <a:pt x="893474" y="658889"/>
                  </a:lnTo>
                  <a:lnTo>
                    <a:pt x="922782" y="657378"/>
                  </a:lnTo>
                  <a:lnTo>
                    <a:pt x="952360" y="650092"/>
                  </a:lnTo>
                  <a:lnTo>
                    <a:pt x="982059" y="640239"/>
                  </a:lnTo>
                  <a:lnTo>
                    <a:pt x="1011812" y="629245"/>
                  </a:lnTo>
                  <a:lnTo>
                    <a:pt x="1041588" y="617745"/>
                  </a:lnTo>
                  <a:lnTo>
                    <a:pt x="1093036" y="595185"/>
                  </a:lnTo>
                  <a:lnTo>
                    <a:pt x="1130273" y="580145"/>
                  </a:lnTo>
                  <a:lnTo>
                    <a:pt x="1148081" y="573319"/>
                  </a:lnTo>
                  <a:lnTo>
                    <a:pt x="1158250" y="571012"/>
                  </a:lnTo>
                  <a:lnTo>
                    <a:pt x="1159085" y="571815"/>
                  </a:lnTo>
                  <a:lnTo>
                    <a:pt x="1159641" y="573342"/>
                  </a:lnTo>
                  <a:lnTo>
                    <a:pt x="1161600" y="586701"/>
                  </a:lnTo>
                  <a:lnTo>
                    <a:pt x="1167799" y="604376"/>
                  </a:lnTo>
                  <a:lnTo>
                    <a:pt x="1168430" y="607949"/>
                  </a:lnTo>
                  <a:lnTo>
                    <a:pt x="1171780" y="614564"/>
                  </a:lnTo>
                  <a:lnTo>
                    <a:pt x="1174063" y="617716"/>
                  </a:lnTo>
                  <a:lnTo>
                    <a:pt x="1178566" y="619818"/>
                  </a:lnTo>
                  <a:lnTo>
                    <a:pt x="1198144" y="622777"/>
                  </a:lnTo>
                  <a:lnTo>
                    <a:pt x="1210808" y="623469"/>
                  </a:lnTo>
                  <a:lnTo>
                    <a:pt x="1238596" y="619118"/>
                  </a:lnTo>
                  <a:lnTo>
                    <a:pt x="1257920" y="608944"/>
                  </a:lnTo>
                  <a:lnTo>
                    <a:pt x="1276441" y="593508"/>
                  </a:lnTo>
                  <a:lnTo>
                    <a:pt x="1294603" y="573419"/>
                  </a:lnTo>
                  <a:lnTo>
                    <a:pt x="1302625" y="561513"/>
                  </a:lnTo>
                  <a:lnTo>
                    <a:pt x="1309959" y="548615"/>
                  </a:lnTo>
                  <a:lnTo>
                    <a:pt x="1316835" y="535056"/>
                  </a:lnTo>
                  <a:lnTo>
                    <a:pt x="1323405" y="520063"/>
                  </a:lnTo>
                  <a:lnTo>
                    <a:pt x="1329771" y="504115"/>
                  </a:lnTo>
                  <a:lnTo>
                    <a:pt x="1336002" y="487529"/>
                  </a:lnTo>
                  <a:lnTo>
                    <a:pt x="1341149" y="470519"/>
                  </a:lnTo>
                  <a:lnTo>
                    <a:pt x="1345573" y="453226"/>
                  </a:lnTo>
                  <a:lnTo>
                    <a:pt x="1349516" y="435744"/>
                  </a:lnTo>
                  <a:lnTo>
                    <a:pt x="1352145" y="418136"/>
                  </a:lnTo>
                  <a:lnTo>
                    <a:pt x="1353897" y="400445"/>
                  </a:lnTo>
                  <a:lnTo>
                    <a:pt x="1355066" y="382697"/>
                  </a:lnTo>
                  <a:lnTo>
                    <a:pt x="1354851" y="364912"/>
                  </a:lnTo>
                  <a:lnTo>
                    <a:pt x="1353715" y="347103"/>
                  </a:lnTo>
                  <a:lnTo>
                    <a:pt x="1351964" y="329277"/>
                  </a:lnTo>
                  <a:lnTo>
                    <a:pt x="1348811" y="312431"/>
                  </a:lnTo>
                  <a:lnTo>
                    <a:pt x="1344722" y="296240"/>
                  </a:lnTo>
                  <a:lnTo>
                    <a:pt x="1340011" y="280485"/>
                  </a:lnTo>
                  <a:lnTo>
                    <a:pt x="1332896" y="267006"/>
                  </a:lnTo>
                  <a:lnTo>
                    <a:pt x="1324181" y="255042"/>
                  </a:lnTo>
                  <a:lnTo>
                    <a:pt x="1314398" y="244090"/>
                  </a:lnTo>
                  <a:lnTo>
                    <a:pt x="1290285" y="226630"/>
                  </a:lnTo>
                  <a:lnTo>
                    <a:pt x="1263016" y="213247"/>
                  </a:lnTo>
                  <a:lnTo>
                    <a:pt x="1234343" y="203992"/>
                  </a:lnTo>
                  <a:lnTo>
                    <a:pt x="1202399" y="199217"/>
                  </a:lnTo>
                  <a:lnTo>
                    <a:pt x="1168337" y="197095"/>
                  </a:lnTo>
                  <a:lnTo>
                    <a:pt x="1133336" y="196152"/>
                  </a:lnTo>
                  <a:lnTo>
                    <a:pt x="1103213" y="198379"/>
                  </a:lnTo>
                  <a:lnTo>
                    <a:pt x="1069216" y="202564"/>
                  </a:lnTo>
                  <a:lnTo>
                    <a:pt x="1044552" y="204327"/>
                  </a:lnTo>
                </a:path>
              </a:pathLst>
            </a:custGeom>
            <a:ln w="38100" cap="rnd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6" name="SMARTInkAnnotation5"/>
            <p:cNvSpPr/>
            <p:nvPr/>
          </p:nvSpPr>
          <p:spPr>
            <a:xfrm>
              <a:off x="945419" y="2749659"/>
              <a:ext cx="292204" cy="241557"/>
            </a:xfrm>
            <a:custGeom>
              <a:avLst/>
              <a:gdLst/>
              <a:ahLst/>
              <a:cxnLst/>
              <a:rect l="0" t="0" r="0" b="0"/>
              <a:pathLst>
                <a:path w="292494" h="240425">
                  <a:moveTo>
                    <a:pt x="292493" y="8821"/>
                  </a:moveTo>
                  <a:lnTo>
                    <a:pt x="283003" y="8821"/>
                  </a:lnTo>
                  <a:lnTo>
                    <a:pt x="279214" y="7829"/>
                  </a:lnTo>
                  <a:lnTo>
                    <a:pt x="270130" y="2684"/>
                  </a:lnTo>
                  <a:lnTo>
                    <a:pt x="267656" y="1133"/>
                  </a:lnTo>
                  <a:lnTo>
                    <a:pt x="258611" y="443"/>
                  </a:lnTo>
                  <a:lnTo>
                    <a:pt x="245653" y="136"/>
                  </a:lnTo>
                  <a:lnTo>
                    <a:pt x="233273" y="0"/>
                  </a:lnTo>
                  <a:lnTo>
                    <a:pt x="225204" y="956"/>
                  </a:lnTo>
                  <a:lnTo>
                    <a:pt x="215852" y="2585"/>
                  </a:lnTo>
                  <a:lnTo>
                    <a:pt x="205644" y="4664"/>
                  </a:lnTo>
                  <a:lnTo>
                    <a:pt x="194867" y="8034"/>
                  </a:lnTo>
                  <a:lnTo>
                    <a:pt x="183709" y="12265"/>
                  </a:lnTo>
                  <a:lnTo>
                    <a:pt x="172298" y="17070"/>
                  </a:lnTo>
                  <a:lnTo>
                    <a:pt x="160718" y="23250"/>
                  </a:lnTo>
                  <a:lnTo>
                    <a:pt x="149025" y="30346"/>
                  </a:lnTo>
                  <a:lnTo>
                    <a:pt x="106460" y="58383"/>
                  </a:lnTo>
                  <a:lnTo>
                    <a:pt x="85002" y="73512"/>
                  </a:lnTo>
                  <a:lnTo>
                    <a:pt x="73719" y="81714"/>
                  </a:lnTo>
                  <a:lnTo>
                    <a:pt x="63217" y="90158"/>
                  </a:lnTo>
                  <a:lnTo>
                    <a:pt x="53236" y="98765"/>
                  </a:lnTo>
                  <a:lnTo>
                    <a:pt x="43602" y="107479"/>
                  </a:lnTo>
                  <a:lnTo>
                    <a:pt x="35194" y="116265"/>
                  </a:lnTo>
                  <a:lnTo>
                    <a:pt x="27602" y="125098"/>
                  </a:lnTo>
                  <a:lnTo>
                    <a:pt x="20554" y="133964"/>
                  </a:lnTo>
                  <a:lnTo>
                    <a:pt x="14862" y="141859"/>
                  </a:lnTo>
                  <a:lnTo>
                    <a:pt x="10075" y="149107"/>
                  </a:lnTo>
                  <a:lnTo>
                    <a:pt x="5890" y="155923"/>
                  </a:lnTo>
                  <a:lnTo>
                    <a:pt x="3100" y="162451"/>
                  </a:lnTo>
                  <a:lnTo>
                    <a:pt x="1240" y="168788"/>
                  </a:lnTo>
                  <a:lnTo>
                    <a:pt x="0" y="174997"/>
                  </a:lnTo>
                  <a:lnTo>
                    <a:pt x="166" y="181121"/>
                  </a:lnTo>
                  <a:lnTo>
                    <a:pt x="1271" y="187187"/>
                  </a:lnTo>
                  <a:lnTo>
                    <a:pt x="3000" y="193216"/>
                  </a:lnTo>
                  <a:lnTo>
                    <a:pt x="7132" y="199220"/>
                  </a:lnTo>
                  <a:lnTo>
                    <a:pt x="12867" y="205207"/>
                  </a:lnTo>
                  <a:lnTo>
                    <a:pt x="19669" y="211182"/>
                  </a:lnTo>
                  <a:lnTo>
                    <a:pt x="27184" y="216158"/>
                  </a:lnTo>
                  <a:lnTo>
                    <a:pt x="35173" y="220468"/>
                  </a:lnTo>
                  <a:lnTo>
                    <a:pt x="43479" y="224333"/>
                  </a:lnTo>
                  <a:lnTo>
                    <a:pt x="52988" y="227902"/>
                  </a:lnTo>
                  <a:lnTo>
                    <a:pt x="63301" y="231273"/>
                  </a:lnTo>
                  <a:lnTo>
                    <a:pt x="74149" y="234513"/>
                  </a:lnTo>
                  <a:lnTo>
                    <a:pt x="85353" y="236673"/>
                  </a:lnTo>
                  <a:lnTo>
                    <a:pt x="96796" y="238113"/>
                  </a:lnTo>
                  <a:lnTo>
                    <a:pt x="108397" y="239073"/>
                  </a:lnTo>
                  <a:lnTo>
                    <a:pt x="120103" y="239713"/>
                  </a:lnTo>
                  <a:lnTo>
                    <a:pt x="143705" y="240424"/>
                  </a:lnTo>
                  <a:lnTo>
                    <a:pt x="156553" y="239621"/>
                  </a:lnTo>
                  <a:lnTo>
                    <a:pt x="170085" y="238094"/>
                  </a:lnTo>
                  <a:lnTo>
                    <a:pt x="184072" y="236084"/>
                  </a:lnTo>
                  <a:lnTo>
                    <a:pt x="196376" y="234743"/>
                  </a:lnTo>
                  <a:lnTo>
                    <a:pt x="207558" y="233850"/>
                  </a:lnTo>
                  <a:lnTo>
                    <a:pt x="217993" y="233255"/>
                  </a:lnTo>
                  <a:lnTo>
                    <a:pt x="227928" y="231865"/>
                  </a:lnTo>
                  <a:lnTo>
                    <a:pt x="237532" y="229947"/>
                  </a:lnTo>
                  <a:lnTo>
                    <a:pt x="246914" y="227676"/>
                  </a:lnTo>
                  <a:lnTo>
                    <a:pt x="255155" y="226162"/>
                  </a:lnTo>
                  <a:lnTo>
                    <a:pt x="262635" y="225152"/>
                  </a:lnTo>
                  <a:lnTo>
                    <a:pt x="283555" y="223133"/>
                  </a:lnTo>
                </a:path>
              </a:pathLst>
            </a:custGeom>
            <a:ln w="38100" cap="rnd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7" name="SMARTInkAnnotation6"/>
            <p:cNvSpPr/>
            <p:nvPr/>
          </p:nvSpPr>
          <p:spPr>
            <a:xfrm>
              <a:off x="1542532" y="3232772"/>
              <a:ext cx="61935" cy="160509"/>
            </a:xfrm>
            <a:custGeom>
              <a:avLst/>
              <a:gdLst/>
              <a:ahLst/>
              <a:cxnLst/>
              <a:rect l="0" t="0" r="0" b="0"/>
              <a:pathLst>
                <a:path w="62570" h="160735">
                  <a:moveTo>
                    <a:pt x="62569" y="0"/>
                  </a:moveTo>
                  <a:lnTo>
                    <a:pt x="62569" y="37241"/>
                  </a:lnTo>
                  <a:lnTo>
                    <a:pt x="61576" y="42687"/>
                  </a:lnTo>
                  <a:lnTo>
                    <a:pt x="59921" y="49294"/>
                  </a:lnTo>
                  <a:lnTo>
                    <a:pt x="57824" y="56675"/>
                  </a:lnTo>
                  <a:lnTo>
                    <a:pt x="54440" y="64573"/>
                  </a:lnTo>
                  <a:lnTo>
                    <a:pt x="50198" y="72814"/>
                  </a:lnTo>
                  <a:lnTo>
                    <a:pt x="45383" y="81285"/>
                  </a:lnTo>
                  <a:lnTo>
                    <a:pt x="40187" y="89909"/>
                  </a:lnTo>
                  <a:lnTo>
                    <a:pt x="29117" y="107428"/>
                  </a:lnTo>
                  <a:lnTo>
                    <a:pt x="24377" y="115275"/>
                  </a:lnTo>
                  <a:lnTo>
                    <a:pt x="20224" y="122491"/>
                  </a:lnTo>
                  <a:lnTo>
                    <a:pt x="12961" y="135800"/>
                  </a:lnTo>
                  <a:lnTo>
                    <a:pt x="0" y="160734"/>
                  </a:lnTo>
                </a:path>
              </a:pathLst>
            </a:custGeom>
            <a:ln w="38100" cap="rnd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8" name="SMARTInkAnnotation7"/>
            <p:cNvSpPr/>
            <p:nvPr/>
          </p:nvSpPr>
          <p:spPr>
            <a:xfrm>
              <a:off x="1710867" y="3188275"/>
              <a:ext cx="36526" cy="160509"/>
            </a:xfrm>
            <a:custGeom>
              <a:avLst/>
              <a:gdLst/>
              <a:ahLst/>
              <a:cxnLst/>
              <a:rect l="0" t="0" r="0" b="0"/>
              <a:pathLst>
                <a:path w="35756" h="160735">
                  <a:moveTo>
                    <a:pt x="0" y="0"/>
                  </a:moveTo>
                  <a:lnTo>
                    <a:pt x="4746" y="14221"/>
                  </a:lnTo>
                  <a:lnTo>
                    <a:pt x="6143" y="20395"/>
                  </a:lnTo>
                  <a:lnTo>
                    <a:pt x="7075" y="26495"/>
                  </a:lnTo>
                  <a:lnTo>
                    <a:pt x="8571" y="41062"/>
                  </a:lnTo>
                  <a:lnTo>
                    <a:pt x="9687" y="46227"/>
                  </a:lnTo>
                  <a:lnTo>
                    <a:pt x="13575" y="62547"/>
                  </a:lnTo>
                  <a:lnTo>
                    <a:pt x="15009" y="70472"/>
                  </a:lnTo>
                  <a:lnTo>
                    <a:pt x="15965" y="77739"/>
                  </a:lnTo>
                  <a:lnTo>
                    <a:pt x="16603" y="84568"/>
                  </a:lnTo>
                  <a:lnTo>
                    <a:pt x="18021" y="92098"/>
                  </a:lnTo>
                  <a:lnTo>
                    <a:pt x="19959" y="100093"/>
                  </a:lnTo>
                  <a:lnTo>
                    <a:pt x="22245" y="108401"/>
                  </a:lnTo>
                  <a:lnTo>
                    <a:pt x="23769" y="115923"/>
                  </a:lnTo>
                  <a:lnTo>
                    <a:pt x="24784" y="122923"/>
                  </a:lnTo>
                  <a:lnTo>
                    <a:pt x="25462" y="129573"/>
                  </a:lnTo>
                  <a:lnTo>
                    <a:pt x="26906" y="135992"/>
                  </a:lnTo>
                  <a:lnTo>
                    <a:pt x="28862" y="142255"/>
                  </a:lnTo>
                  <a:lnTo>
                    <a:pt x="35755" y="160734"/>
                  </a:lnTo>
                </a:path>
              </a:pathLst>
            </a:custGeom>
            <a:ln w="38100" cap="rnd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9" name="SMARTInkAnnotation8"/>
            <p:cNvSpPr/>
            <p:nvPr/>
          </p:nvSpPr>
          <p:spPr>
            <a:xfrm>
              <a:off x="2230165" y="3223237"/>
              <a:ext cx="26997" cy="160509"/>
            </a:xfrm>
            <a:custGeom>
              <a:avLst/>
              <a:gdLst/>
              <a:ahLst/>
              <a:cxnLst/>
              <a:rect l="0" t="0" r="0" b="0"/>
              <a:pathLst>
                <a:path w="26817" h="160735">
                  <a:moveTo>
                    <a:pt x="26816" y="0"/>
                  </a:moveTo>
                  <a:lnTo>
                    <a:pt x="26816" y="4740"/>
                  </a:lnTo>
                  <a:lnTo>
                    <a:pt x="25823" y="8121"/>
                  </a:lnTo>
                  <a:lnTo>
                    <a:pt x="24168" y="12359"/>
                  </a:lnTo>
                  <a:lnTo>
                    <a:pt x="22071" y="17169"/>
                  </a:lnTo>
                  <a:lnTo>
                    <a:pt x="20673" y="21368"/>
                  </a:lnTo>
                  <a:lnTo>
                    <a:pt x="19741" y="25159"/>
                  </a:lnTo>
                  <a:lnTo>
                    <a:pt x="19120" y="28679"/>
                  </a:lnTo>
                  <a:lnTo>
                    <a:pt x="18706" y="34002"/>
                  </a:lnTo>
                  <a:lnTo>
                    <a:pt x="18430" y="40527"/>
                  </a:lnTo>
                  <a:lnTo>
                    <a:pt x="18246" y="47854"/>
                  </a:lnTo>
                  <a:lnTo>
                    <a:pt x="17130" y="54723"/>
                  </a:lnTo>
                  <a:lnTo>
                    <a:pt x="15393" y="61286"/>
                  </a:lnTo>
                  <a:lnTo>
                    <a:pt x="5469" y="90820"/>
                  </a:lnTo>
                  <a:lnTo>
                    <a:pt x="3646" y="98249"/>
                  </a:lnTo>
                  <a:lnTo>
                    <a:pt x="2431" y="105187"/>
                  </a:lnTo>
                  <a:lnTo>
                    <a:pt x="1621" y="111796"/>
                  </a:lnTo>
                  <a:lnTo>
                    <a:pt x="1081" y="118187"/>
                  </a:lnTo>
                  <a:lnTo>
                    <a:pt x="721" y="124432"/>
                  </a:lnTo>
                  <a:lnTo>
                    <a:pt x="321" y="135670"/>
                  </a:lnTo>
                  <a:lnTo>
                    <a:pt x="95" y="147575"/>
                  </a:lnTo>
                  <a:lnTo>
                    <a:pt x="0" y="160734"/>
                  </a:lnTo>
                </a:path>
              </a:pathLst>
            </a:custGeom>
            <a:ln w="38100" cap="rnd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0" name="SMARTInkAnnotation9"/>
            <p:cNvSpPr/>
            <p:nvPr/>
          </p:nvSpPr>
          <p:spPr>
            <a:xfrm>
              <a:off x="2373091" y="3151724"/>
              <a:ext cx="107988" cy="160508"/>
            </a:xfrm>
            <a:custGeom>
              <a:avLst/>
              <a:gdLst/>
              <a:ahLst/>
              <a:cxnLst/>
              <a:rect l="0" t="0" r="0" b="0"/>
              <a:pathLst>
                <a:path w="107264" h="160735">
                  <a:moveTo>
                    <a:pt x="0" y="0"/>
                  </a:moveTo>
                  <a:lnTo>
                    <a:pt x="0" y="4741"/>
                  </a:lnTo>
                  <a:lnTo>
                    <a:pt x="993" y="9113"/>
                  </a:lnTo>
                  <a:lnTo>
                    <a:pt x="2648" y="15005"/>
                  </a:lnTo>
                  <a:lnTo>
                    <a:pt x="4745" y="21910"/>
                  </a:lnTo>
                  <a:lnTo>
                    <a:pt x="7136" y="26513"/>
                  </a:lnTo>
                  <a:lnTo>
                    <a:pt x="9723" y="29582"/>
                  </a:lnTo>
                  <a:lnTo>
                    <a:pt x="12441" y="31627"/>
                  </a:lnTo>
                  <a:lnTo>
                    <a:pt x="16239" y="35968"/>
                  </a:lnTo>
                  <a:lnTo>
                    <a:pt x="20758" y="41838"/>
                  </a:lnTo>
                  <a:lnTo>
                    <a:pt x="25757" y="48728"/>
                  </a:lnTo>
                  <a:lnTo>
                    <a:pt x="31075" y="57290"/>
                  </a:lnTo>
                  <a:lnTo>
                    <a:pt x="36607" y="66967"/>
                  </a:lnTo>
                  <a:lnTo>
                    <a:pt x="42282" y="77387"/>
                  </a:lnTo>
                  <a:lnTo>
                    <a:pt x="49045" y="87310"/>
                  </a:lnTo>
                  <a:lnTo>
                    <a:pt x="56532" y="96902"/>
                  </a:lnTo>
                  <a:lnTo>
                    <a:pt x="64504" y="106273"/>
                  </a:lnTo>
                  <a:lnTo>
                    <a:pt x="71805" y="114505"/>
                  </a:lnTo>
                  <a:lnTo>
                    <a:pt x="85213" y="128943"/>
                  </a:lnTo>
                  <a:lnTo>
                    <a:pt x="90577" y="135571"/>
                  </a:lnTo>
                  <a:lnTo>
                    <a:pt x="95145" y="141975"/>
                  </a:lnTo>
                  <a:lnTo>
                    <a:pt x="107263" y="160734"/>
                  </a:lnTo>
                </a:path>
              </a:pathLst>
            </a:custGeom>
            <a:ln w="38100" cap="rnd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chocolat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4579" name="Picture 2" descr="C:\Documents and Settings\nhirsch\Local Settings\Temporary Internet Files\Content.IE5\X39EOQP7\MC90021593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2781300"/>
            <a:ext cx="5356225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Les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pâtes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5603" name="Picture 3" descr="C:\Documents and Settings\nhirsch\Local Settings\Temporary Internet Files\Content.IE5\X39EOQP7\MC90034885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2060575"/>
            <a:ext cx="37274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Les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carrottes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6627" name="Picture 2" descr="C:\Documents and Settings\nhirsch\Local Settings\Temporary Internet Files\Content.IE5\YQX8XHDN\MC90044178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2205038"/>
            <a:ext cx="3530600" cy="353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Les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tomates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7651" name="Picture 2" descr="C:\Documents and Settings\nhirsch\Local Settings\Temporary Internet Files\Content.IE5\0UOMS6RV\MC900436907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636838"/>
            <a:ext cx="2952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Les pommes de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terre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8675" name="Picture 3" descr="C:\Documents and Settings\nhirsch\Local Settings\Temporary Internet Files\Content.IE5\YQX8XHDN\MC90011242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2852738"/>
            <a:ext cx="4992688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 pain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9699" name="Picture 2" descr="C:\Documents and Settings\nhirsch\Local Settings\Temporary Internet Files\Content.IE5\YQX8XHDN\MC900441777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276475"/>
            <a:ext cx="367347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 coca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30723" name="Picture 2" descr="C:\Documents and Settings\nhirsch\Local Settings\Temporary Internet Files\Content.IE5\0UOMS6RV\MC90043476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060575"/>
            <a:ext cx="41052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 jus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d’orange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smtClean="0"/>
              <a:t>  </a:t>
            </a:r>
          </a:p>
        </p:txBody>
      </p:sp>
      <p:pic>
        <p:nvPicPr>
          <p:cNvPr id="31747" name="Picture 23" descr="http://ecologieorganics.com.au/images/products/bd%20orange%20juice%201l.jpg"/>
          <p:cNvPicPr>
            <a:picLocks noChangeAspect="1" noChangeArrowheads="1"/>
          </p:cNvPicPr>
          <p:nvPr/>
        </p:nvPicPr>
        <p:blipFill>
          <a:blip r:embed="rId2"/>
          <a:srcRect t="17830" b="7285"/>
          <a:stretch>
            <a:fillRect/>
          </a:stretch>
        </p:blipFill>
        <p:spPr bwMode="auto">
          <a:xfrm>
            <a:off x="2916238" y="2205038"/>
            <a:ext cx="3084512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Learning outcomes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smtClean="0"/>
              <a:t>I will be able to:</a:t>
            </a:r>
          </a:p>
          <a:p>
            <a:r>
              <a:rPr lang="en-GB" smtClean="0"/>
              <a:t>To name 10 items of food and drink in French</a:t>
            </a:r>
          </a:p>
          <a:p>
            <a:r>
              <a:rPr lang="en-GB" smtClean="0"/>
              <a:t>To recognise the written forms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L’eau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32771" name="Picture 2" descr="C:\Documents and Settings\nhirsch\Local Settings\Temporary Internet Files\Content.IE5\YQX8XHDN\MC900441752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989138"/>
            <a:ext cx="3887787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2" name="Group 8"/>
          <p:cNvGrpSpPr>
            <a:grpSpLocks/>
          </p:cNvGrpSpPr>
          <p:nvPr/>
        </p:nvGrpSpPr>
        <p:grpSpPr bwMode="auto">
          <a:xfrm>
            <a:off x="1497013" y="1812925"/>
            <a:ext cx="679450" cy="4003675"/>
            <a:chOff x="1497131" y="1812726"/>
            <a:chExt cx="679332" cy="4004124"/>
          </a:xfrm>
        </p:grpSpPr>
        <p:sp>
          <p:nvSpPr>
            <p:cNvPr id="5" name="SMARTInkAnnotation0"/>
            <p:cNvSpPr/>
            <p:nvPr/>
          </p:nvSpPr>
          <p:spPr>
            <a:xfrm>
              <a:off x="1792355" y="1812726"/>
              <a:ext cx="177769" cy="3276967"/>
            </a:xfrm>
            <a:custGeom>
              <a:avLst/>
              <a:gdLst/>
              <a:ahLst/>
              <a:cxnLst/>
              <a:rect l="0" t="0" r="0" b="0"/>
              <a:pathLst>
                <a:path w="178650" h="3277196">
                  <a:moveTo>
                    <a:pt x="151953" y="0"/>
                  </a:moveTo>
                  <a:lnTo>
                    <a:pt x="151953" y="4740"/>
                  </a:lnTo>
                  <a:lnTo>
                    <a:pt x="152946" y="7129"/>
                  </a:lnTo>
                  <a:lnTo>
                    <a:pt x="156698" y="12429"/>
                  </a:lnTo>
                  <a:lnTo>
                    <a:pt x="158096" y="16223"/>
                  </a:lnTo>
                  <a:lnTo>
                    <a:pt x="162988" y="36572"/>
                  </a:lnTo>
                  <a:lnTo>
                    <a:pt x="165269" y="42240"/>
                  </a:lnTo>
                  <a:lnTo>
                    <a:pt x="171878" y="81226"/>
                  </a:lnTo>
                  <a:lnTo>
                    <a:pt x="176727" y="107411"/>
                  </a:lnTo>
                  <a:lnTo>
                    <a:pt x="178649" y="182108"/>
                  </a:lnTo>
                  <a:lnTo>
                    <a:pt x="173988" y="217448"/>
                  </a:lnTo>
                  <a:lnTo>
                    <a:pt x="170074" y="315873"/>
                  </a:lnTo>
                  <a:lnTo>
                    <a:pt x="168859" y="405836"/>
                  </a:lnTo>
                  <a:lnTo>
                    <a:pt x="163694" y="455607"/>
                  </a:lnTo>
                  <a:lnTo>
                    <a:pt x="158797" y="520018"/>
                  </a:lnTo>
                  <a:lnTo>
                    <a:pt x="153305" y="585033"/>
                  </a:lnTo>
                  <a:lnTo>
                    <a:pt x="152072" y="680302"/>
                  </a:lnTo>
                  <a:lnTo>
                    <a:pt x="147243" y="727981"/>
                  </a:lnTo>
                  <a:lnTo>
                    <a:pt x="142269" y="841465"/>
                  </a:lnTo>
                  <a:lnTo>
                    <a:pt x="136945" y="887741"/>
                  </a:lnTo>
                  <a:lnTo>
                    <a:pt x="131994" y="953562"/>
                  </a:lnTo>
                  <a:lnTo>
                    <a:pt x="126492" y="1014629"/>
                  </a:lnTo>
                  <a:lnTo>
                    <a:pt x="123091" y="1047251"/>
                  </a:lnTo>
                  <a:lnTo>
                    <a:pt x="117560" y="1111960"/>
                  </a:lnTo>
                  <a:lnTo>
                    <a:pt x="116318" y="1207160"/>
                  </a:lnTo>
                  <a:lnTo>
                    <a:pt x="111489" y="1254835"/>
                  </a:lnTo>
                  <a:lnTo>
                    <a:pt x="107632" y="1350035"/>
                  </a:lnTo>
                  <a:lnTo>
                    <a:pt x="107293" y="1450944"/>
                  </a:lnTo>
                  <a:lnTo>
                    <a:pt x="102525" y="1501472"/>
                  </a:lnTo>
                  <a:lnTo>
                    <a:pt x="99567" y="1554146"/>
                  </a:lnTo>
                  <a:lnTo>
                    <a:pt x="104172" y="1589653"/>
                  </a:lnTo>
                  <a:lnTo>
                    <a:pt x="108181" y="1607457"/>
                  </a:lnTo>
                  <a:lnTo>
                    <a:pt x="107799" y="1709769"/>
                  </a:lnTo>
                  <a:lnTo>
                    <a:pt x="102675" y="1760393"/>
                  </a:lnTo>
                  <a:lnTo>
                    <a:pt x="97608" y="1792774"/>
                  </a:lnTo>
                  <a:lnTo>
                    <a:pt x="93039" y="1824695"/>
                  </a:lnTo>
                  <a:lnTo>
                    <a:pt x="87457" y="1893694"/>
                  </a:lnTo>
                  <a:lnTo>
                    <a:pt x="82568" y="1929080"/>
                  </a:lnTo>
                  <a:lnTo>
                    <a:pt x="59555" y="2071698"/>
                  </a:lnTo>
                  <a:lnTo>
                    <a:pt x="55385" y="2125269"/>
                  </a:lnTo>
                  <a:lnTo>
                    <a:pt x="51761" y="2160986"/>
                  </a:lnTo>
                  <a:lnTo>
                    <a:pt x="48826" y="2195712"/>
                  </a:lnTo>
                  <a:lnTo>
                    <a:pt x="53076" y="2295757"/>
                  </a:lnTo>
                  <a:lnTo>
                    <a:pt x="53607" y="2430149"/>
                  </a:lnTo>
                  <a:lnTo>
                    <a:pt x="48877" y="2478090"/>
                  </a:lnTo>
                  <a:lnTo>
                    <a:pt x="45058" y="2573392"/>
                  </a:lnTo>
                  <a:lnTo>
                    <a:pt x="40054" y="2625815"/>
                  </a:lnTo>
                  <a:lnTo>
                    <a:pt x="35608" y="2690725"/>
                  </a:lnTo>
                  <a:lnTo>
                    <a:pt x="31384" y="2724839"/>
                  </a:lnTo>
                  <a:lnTo>
                    <a:pt x="26723" y="2789109"/>
                  </a:lnTo>
                  <a:lnTo>
                    <a:pt x="22469" y="2823135"/>
                  </a:lnTo>
                  <a:lnTo>
                    <a:pt x="17789" y="2886357"/>
                  </a:lnTo>
                  <a:lnTo>
                    <a:pt x="13533" y="2916627"/>
                  </a:lnTo>
                  <a:lnTo>
                    <a:pt x="8212" y="3012093"/>
                  </a:lnTo>
                  <a:lnTo>
                    <a:pt x="2873" y="3050039"/>
                  </a:lnTo>
                  <a:lnTo>
                    <a:pt x="72" y="3150980"/>
                  </a:lnTo>
                  <a:lnTo>
                    <a:pt x="0" y="3218830"/>
                  </a:lnTo>
                  <a:lnTo>
                    <a:pt x="2647" y="3231742"/>
                  </a:lnTo>
                  <a:lnTo>
                    <a:pt x="6141" y="3244095"/>
                  </a:lnTo>
                  <a:lnTo>
                    <a:pt x="7694" y="3256201"/>
                  </a:lnTo>
                  <a:lnTo>
                    <a:pt x="9101" y="3260222"/>
                  </a:lnTo>
                  <a:lnTo>
                    <a:pt x="11032" y="3262904"/>
                  </a:lnTo>
                  <a:lnTo>
                    <a:pt x="13313" y="3264691"/>
                  </a:lnTo>
                  <a:lnTo>
                    <a:pt x="14834" y="3266875"/>
                  </a:lnTo>
                  <a:lnTo>
                    <a:pt x="16523" y="3271947"/>
                  </a:lnTo>
                  <a:lnTo>
                    <a:pt x="17967" y="3273696"/>
                  </a:lnTo>
                  <a:lnTo>
                    <a:pt x="19922" y="3274863"/>
                  </a:lnTo>
                  <a:lnTo>
                    <a:pt x="26813" y="3277195"/>
                  </a:lnTo>
                </a:path>
              </a:pathLst>
            </a:custGeom>
            <a:ln w="38100" cap="rnd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6" name="SMARTInkAnnotation1"/>
            <p:cNvSpPr/>
            <p:nvPr/>
          </p:nvSpPr>
          <p:spPr>
            <a:xfrm>
              <a:off x="1524113" y="4902347"/>
              <a:ext cx="652350" cy="107962"/>
            </a:xfrm>
            <a:custGeom>
              <a:avLst/>
              <a:gdLst/>
              <a:ahLst/>
              <a:cxnLst/>
              <a:rect l="0" t="0" r="0" b="0"/>
              <a:pathLst>
                <a:path w="652517" h="107157">
                  <a:moveTo>
                    <a:pt x="0" y="0"/>
                  </a:moveTo>
                  <a:lnTo>
                    <a:pt x="4746" y="0"/>
                  </a:lnTo>
                  <a:lnTo>
                    <a:pt x="7137" y="992"/>
                  </a:lnTo>
                  <a:lnTo>
                    <a:pt x="9724" y="2646"/>
                  </a:lnTo>
                  <a:lnTo>
                    <a:pt x="12442" y="4740"/>
                  </a:lnTo>
                  <a:lnTo>
                    <a:pt x="15247" y="6137"/>
                  </a:lnTo>
                  <a:lnTo>
                    <a:pt x="21012" y="7689"/>
                  </a:lnTo>
                  <a:lnTo>
                    <a:pt x="39332" y="8562"/>
                  </a:lnTo>
                  <a:lnTo>
                    <a:pt x="55222" y="11412"/>
                  </a:lnTo>
                  <a:lnTo>
                    <a:pt x="63630" y="13562"/>
                  </a:lnTo>
                  <a:lnTo>
                    <a:pt x="86216" y="18595"/>
                  </a:lnTo>
                  <a:lnTo>
                    <a:pt x="99191" y="21326"/>
                  </a:lnTo>
                  <a:lnTo>
                    <a:pt x="111813" y="23147"/>
                  </a:lnTo>
                  <a:lnTo>
                    <a:pt x="124201" y="24361"/>
                  </a:lnTo>
                  <a:lnTo>
                    <a:pt x="136432" y="25170"/>
                  </a:lnTo>
                  <a:lnTo>
                    <a:pt x="149552" y="26702"/>
                  </a:lnTo>
                  <a:lnTo>
                    <a:pt x="163265" y="28715"/>
                  </a:lnTo>
                  <a:lnTo>
                    <a:pt x="177372" y="31049"/>
                  </a:lnTo>
                  <a:lnTo>
                    <a:pt x="191743" y="32606"/>
                  </a:lnTo>
                  <a:lnTo>
                    <a:pt x="206290" y="33644"/>
                  </a:lnTo>
                  <a:lnTo>
                    <a:pt x="220953" y="34335"/>
                  </a:lnTo>
                  <a:lnTo>
                    <a:pt x="235695" y="35788"/>
                  </a:lnTo>
                  <a:lnTo>
                    <a:pt x="250488" y="37750"/>
                  </a:lnTo>
                  <a:lnTo>
                    <a:pt x="265317" y="40049"/>
                  </a:lnTo>
                  <a:lnTo>
                    <a:pt x="295035" y="45250"/>
                  </a:lnTo>
                  <a:lnTo>
                    <a:pt x="309912" y="48026"/>
                  </a:lnTo>
                  <a:lnTo>
                    <a:pt x="324796" y="49877"/>
                  </a:lnTo>
                  <a:lnTo>
                    <a:pt x="339685" y="51111"/>
                  </a:lnTo>
                  <a:lnTo>
                    <a:pt x="354576" y="51933"/>
                  </a:lnTo>
                  <a:lnTo>
                    <a:pt x="369470" y="53473"/>
                  </a:lnTo>
                  <a:lnTo>
                    <a:pt x="384364" y="55493"/>
                  </a:lnTo>
                  <a:lnTo>
                    <a:pt x="399260" y="57831"/>
                  </a:lnTo>
                  <a:lnTo>
                    <a:pt x="413163" y="59390"/>
                  </a:lnTo>
                  <a:lnTo>
                    <a:pt x="426405" y="60430"/>
                  </a:lnTo>
                  <a:lnTo>
                    <a:pt x="439205" y="61123"/>
                  </a:lnTo>
                  <a:lnTo>
                    <a:pt x="452705" y="62576"/>
                  </a:lnTo>
                  <a:lnTo>
                    <a:pt x="466670" y="64537"/>
                  </a:lnTo>
                  <a:lnTo>
                    <a:pt x="480947" y="66837"/>
                  </a:lnTo>
                  <a:lnTo>
                    <a:pt x="494437" y="69363"/>
                  </a:lnTo>
                  <a:lnTo>
                    <a:pt x="520020" y="74815"/>
                  </a:lnTo>
                  <a:lnTo>
                    <a:pt x="531410" y="76665"/>
                  </a:lnTo>
                  <a:lnTo>
                    <a:pt x="541984" y="77899"/>
                  </a:lnTo>
                  <a:lnTo>
                    <a:pt x="552012" y="78721"/>
                  </a:lnTo>
                  <a:lnTo>
                    <a:pt x="562671" y="80262"/>
                  </a:lnTo>
                  <a:lnTo>
                    <a:pt x="573749" y="82282"/>
                  </a:lnTo>
                  <a:lnTo>
                    <a:pt x="585107" y="84620"/>
                  </a:lnTo>
                  <a:lnTo>
                    <a:pt x="603024" y="87219"/>
                  </a:lnTo>
                  <a:lnTo>
                    <a:pt x="616615" y="89365"/>
                  </a:lnTo>
                  <a:lnTo>
                    <a:pt x="621630" y="91326"/>
                  </a:lnTo>
                  <a:lnTo>
                    <a:pt x="625966" y="93626"/>
                  </a:lnTo>
                  <a:lnTo>
                    <a:pt x="633433" y="96182"/>
                  </a:lnTo>
                  <a:lnTo>
                    <a:pt x="636814" y="96863"/>
                  </a:lnTo>
                  <a:lnTo>
                    <a:pt x="640062" y="98310"/>
                  </a:lnTo>
                  <a:lnTo>
                    <a:pt x="643220" y="100267"/>
                  </a:lnTo>
                  <a:lnTo>
                    <a:pt x="652516" y="107156"/>
                  </a:lnTo>
                </a:path>
              </a:pathLst>
            </a:custGeom>
            <a:ln w="38100" cap="rnd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7" name="SMARTInkAnnotation2"/>
            <p:cNvSpPr/>
            <p:nvPr/>
          </p:nvSpPr>
          <p:spPr>
            <a:xfrm>
              <a:off x="1497131" y="4857892"/>
              <a:ext cx="571401" cy="703342"/>
            </a:xfrm>
            <a:custGeom>
              <a:avLst/>
              <a:gdLst/>
              <a:ahLst/>
              <a:cxnLst/>
              <a:rect l="0" t="0" r="0" b="0"/>
              <a:pathLst>
                <a:path w="572069" h="703098">
                  <a:moveTo>
                    <a:pt x="0" y="17859"/>
                  </a:moveTo>
                  <a:lnTo>
                    <a:pt x="4745" y="22599"/>
                  </a:lnTo>
                  <a:lnTo>
                    <a:pt x="12441" y="35028"/>
                  </a:lnTo>
                  <a:lnTo>
                    <a:pt x="15461" y="43018"/>
                  </a:lnTo>
                  <a:lnTo>
                    <a:pt x="16266" y="46538"/>
                  </a:lnTo>
                  <a:lnTo>
                    <a:pt x="26890" y="65713"/>
                  </a:lnTo>
                  <a:lnTo>
                    <a:pt x="37111" y="81791"/>
                  </a:lnTo>
                  <a:lnTo>
                    <a:pt x="48275" y="99851"/>
                  </a:lnTo>
                  <a:lnTo>
                    <a:pt x="59858" y="121107"/>
                  </a:lnTo>
                  <a:lnTo>
                    <a:pt x="66721" y="132332"/>
                  </a:lnTo>
                  <a:lnTo>
                    <a:pt x="74276" y="143783"/>
                  </a:lnTo>
                  <a:lnTo>
                    <a:pt x="90615" y="167090"/>
                  </a:lnTo>
                  <a:lnTo>
                    <a:pt x="107809" y="190679"/>
                  </a:lnTo>
                  <a:lnTo>
                    <a:pt x="116566" y="203517"/>
                  </a:lnTo>
                  <a:lnTo>
                    <a:pt x="134240" y="231012"/>
                  </a:lnTo>
                  <a:lnTo>
                    <a:pt x="160942" y="274382"/>
                  </a:lnTo>
                  <a:lnTo>
                    <a:pt x="170858" y="289085"/>
                  </a:lnTo>
                  <a:lnTo>
                    <a:pt x="181441" y="303848"/>
                  </a:lnTo>
                  <a:lnTo>
                    <a:pt x="192469" y="318651"/>
                  </a:lnTo>
                  <a:lnTo>
                    <a:pt x="202801" y="333480"/>
                  </a:lnTo>
                  <a:lnTo>
                    <a:pt x="212668" y="348328"/>
                  </a:lnTo>
                  <a:lnTo>
                    <a:pt x="222226" y="363187"/>
                  </a:lnTo>
                  <a:lnTo>
                    <a:pt x="231577" y="377062"/>
                  </a:lnTo>
                  <a:lnTo>
                    <a:pt x="249913" y="403062"/>
                  </a:lnTo>
                  <a:lnTo>
                    <a:pt x="270642" y="430493"/>
                  </a:lnTo>
                  <a:lnTo>
                    <a:pt x="281732" y="444753"/>
                  </a:lnTo>
                  <a:lnTo>
                    <a:pt x="292104" y="459220"/>
                  </a:lnTo>
                  <a:lnTo>
                    <a:pt x="301999" y="473826"/>
                  </a:lnTo>
                  <a:lnTo>
                    <a:pt x="311575" y="488524"/>
                  </a:lnTo>
                  <a:lnTo>
                    <a:pt x="319945" y="503284"/>
                  </a:lnTo>
                  <a:lnTo>
                    <a:pt x="327512" y="518085"/>
                  </a:lnTo>
                  <a:lnTo>
                    <a:pt x="334543" y="532913"/>
                  </a:lnTo>
                  <a:lnTo>
                    <a:pt x="342209" y="546767"/>
                  </a:lnTo>
                  <a:lnTo>
                    <a:pt x="350300" y="559973"/>
                  </a:lnTo>
                  <a:lnTo>
                    <a:pt x="358673" y="572744"/>
                  </a:lnTo>
                  <a:lnTo>
                    <a:pt x="375922" y="597518"/>
                  </a:lnTo>
                  <a:lnTo>
                    <a:pt x="392527" y="620767"/>
                  </a:lnTo>
                  <a:lnTo>
                    <a:pt x="406528" y="641021"/>
                  </a:lnTo>
                  <a:lnTo>
                    <a:pt x="419372" y="657299"/>
                  </a:lnTo>
                  <a:lnTo>
                    <a:pt x="431701" y="671148"/>
                  </a:lnTo>
                  <a:lnTo>
                    <a:pt x="443803" y="683917"/>
                  </a:lnTo>
                  <a:lnTo>
                    <a:pt x="455802" y="693562"/>
                  </a:lnTo>
                  <a:lnTo>
                    <a:pt x="466763" y="700163"/>
                  </a:lnTo>
                  <a:lnTo>
                    <a:pt x="474945" y="703097"/>
                  </a:lnTo>
                  <a:lnTo>
                    <a:pt x="478517" y="702888"/>
                  </a:lnTo>
                  <a:lnTo>
                    <a:pt x="481892" y="701755"/>
                  </a:lnTo>
                  <a:lnTo>
                    <a:pt x="488290" y="697851"/>
                  </a:lnTo>
                  <a:lnTo>
                    <a:pt x="494444" y="692810"/>
                  </a:lnTo>
                  <a:lnTo>
                    <a:pt x="496483" y="688091"/>
                  </a:lnTo>
                  <a:lnTo>
                    <a:pt x="500345" y="667230"/>
                  </a:lnTo>
                  <a:lnTo>
                    <a:pt x="512842" y="620008"/>
                  </a:lnTo>
                  <a:lnTo>
                    <a:pt x="514707" y="608800"/>
                  </a:lnTo>
                  <a:lnTo>
                    <a:pt x="515950" y="597358"/>
                  </a:lnTo>
                  <a:lnTo>
                    <a:pt x="516779" y="585762"/>
                  </a:lnTo>
                  <a:lnTo>
                    <a:pt x="517332" y="573070"/>
                  </a:lnTo>
                  <a:lnTo>
                    <a:pt x="517946" y="545739"/>
                  </a:lnTo>
                  <a:lnTo>
                    <a:pt x="519103" y="530513"/>
                  </a:lnTo>
                  <a:lnTo>
                    <a:pt x="520867" y="514409"/>
                  </a:lnTo>
                  <a:lnTo>
                    <a:pt x="523036" y="497721"/>
                  </a:lnTo>
                  <a:lnTo>
                    <a:pt x="524483" y="481634"/>
                  </a:lnTo>
                  <a:lnTo>
                    <a:pt x="525447" y="465949"/>
                  </a:lnTo>
                  <a:lnTo>
                    <a:pt x="526090" y="450530"/>
                  </a:lnTo>
                  <a:lnTo>
                    <a:pt x="526804" y="417524"/>
                  </a:lnTo>
                  <a:lnTo>
                    <a:pt x="527365" y="254366"/>
                  </a:lnTo>
                  <a:lnTo>
                    <a:pt x="528362" y="239029"/>
                  </a:lnTo>
                  <a:lnTo>
                    <a:pt x="530020" y="223845"/>
                  </a:lnTo>
                  <a:lnTo>
                    <a:pt x="532118" y="208761"/>
                  </a:lnTo>
                  <a:lnTo>
                    <a:pt x="533516" y="193744"/>
                  </a:lnTo>
                  <a:lnTo>
                    <a:pt x="534449" y="178772"/>
                  </a:lnTo>
                  <a:lnTo>
                    <a:pt x="535071" y="163829"/>
                  </a:lnTo>
                  <a:lnTo>
                    <a:pt x="536478" y="149899"/>
                  </a:lnTo>
                  <a:lnTo>
                    <a:pt x="538410" y="136643"/>
                  </a:lnTo>
                  <a:lnTo>
                    <a:pt x="540691" y="123838"/>
                  </a:lnTo>
                  <a:lnTo>
                    <a:pt x="543204" y="112324"/>
                  </a:lnTo>
                  <a:lnTo>
                    <a:pt x="548646" y="91593"/>
                  </a:lnTo>
                  <a:lnTo>
                    <a:pt x="554375" y="72457"/>
                  </a:lnTo>
                  <a:lnTo>
                    <a:pt x="559239" y="55023"/>
                  </a:lnTo>
                  <a:lnTo>
                    <a:pt x="562970" y="35044"/>
                  </a:lnTo>
                  <a:lnTo>
                    <a:pt x="569977" y="18902"/>
                  </a:lnTo>
                  <a:lnTo>
                    <a:pt x="572068" y="0"/>
                  </a:lnTo>
                </a:path>
              </a:pathLst>
            </a:custGeom>
            <a:ln w="38100" cap="rnd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8" name="SMARTInkAnnotation3"/>
            <p:cNvSpPr/>
            <p:nvPr/>
          </p:nvSpPr>
          <p:spPr>
            <a:xfrm>
              <a:off x="1839971" y="5637443"/>
              <a:ext cx="209514" cy="179407"/>
            </a:xfrm>
            <a:custGeom>
              <a:avLst/>
              <a:gdLst/>
              <a:ahLst/>
              <a:cxnLst/>
              <a:rect l="0" t="0" r="0" b="0"/>
              <a:pathLst>
                <a:path w="208285" h="179886">
                  <a:moveTo>
                    <a:pt x="166037" y="113754"/>
                  </a:moveTo>
                  <a:lnTo>
                    <a:pt x="166037" y="109014"/>
                  </a:lnTo>
                  <a:lnTo>
                    <a:pt x="165044" y="106625"/>
                  </a:lnTo>
                  <a:lnTo>
                    <a:pt x="161292" y="101326"/>
                  </a:lnTo>
                  <a:lnTo>
                    <a:pt x="158901" y="99515"/>
                  </a:lnTo>
                  <a:lnTo>
                    <a:pt x="156314" y="98308"/>
                  </a:lnTo>
                  <a:lnTo>
                    <a:pt x="153596" y="97504"/>
                  </a:lnTo>
                  <a:lnTo>
                    <a:pt x="147927" y="93964"/>
                  </a:lnTo>
                  <a:lnTo>
                    <a:pt x="145025" y="91631"/>
                  </a:lnTo>
                  <a:lnTo>
                    <a:pt x="141104" y="89084"/>
                  </a:lnTo>
                  <a:lnTo>
                    <a:pt x="136504" y="86393"/>
                  </a:lnTo>
                  <a:lnTo>
                    <a:pt x="131451" y="83607"/>
                  </a:lnTo>
                  <a:lnTo>
                    <a:pt x="125102" y="81750"/>
                  </a:lnTo>
                  <a:lnTo>
                    <a:pt x="117890" y="80511"/>
                  </a:lnTo>
                  <a:lnTo>
                    <a:pt x="110103" y="79687"/>
                  </a:lnTo>
                  <a:lnTo>
                    <a:pt x="101932" y="79136"/>
                  </a:lnTo>
                  <a:lnTo>
                    <a:pt x="93505" y="78769"/>
                  </a:lnTo>
                  <a:lnTo>
                    <a:pt x="84908" y="78524"/>
                  </a:lnTo>
                  <a:lnTo>
                    <a:pt x="77190" y="79354"/>
                  </a:lnTo>
                  <a:lnTo>
                    <a:pt x="70058" y="80899"/>
                  </a:lnTo>
                  <a:lnTo>
                    <a:pt x="55844" y="85261"/>
                  </a:lnTo>
                  <a:lnTo>
                    <a:pt x="39595" y="90507"/>
                  </a:lnTo>
                  <a:lnTo>
                    <a:pt x="33077" y="94288"/>
                  </a:lnTo>
                  <a:lnTo>
                    <a:pt x="27738" y="98792"/>
                  </a:lnTo>
                  <a:lnTo>
                    <a:pt x="23186" y="103779"/>
                  </a:lnTo>
                  <a:lnTo>
                    <a:pt x="19158" y="109089"/>
                  </a:lnTo>
                  <a:lnTo>
                    <a:pt x="15479" y="114613"/>
                  </a:lnTo>
                  <a:lnTo>
                    <a:pt x="12034" y="120280"/>
                  </a:lnTo>
                  <a:lnTo>
                    <a:pt x="10730" y="126042"/>
                  </a:lnTo>
                  <a:lnTo>
                    <a:pt x="10854" y="131868"/>
                  </a:lnTo>
                  <a:lnTo>
                    <a:pt x="11930" y="137736"/>
                  </a:lnTo>
                  <a:lnTo>
                    <a:pt x="13640" y="143633"/>
                  </a:lnTo>
                  <a:lnTo>
                    <a:pt x="15773" y="149549"/>
                  </a:lnTo>
                  <a:lnTo>
                    <a:pt x="18189" y="155476"/>
                  </a:lnTo>
                  <a:lnTo>
                    <a:pt x="21786" y="160421"/>
                  </a:lnTo>
                  <a:lnTo>
                    <a:pt x="26170" y="164709"/>
                  </a:lnTo>
                  <a:lnTo>
                    <a:pt x="31079" y="168559"/>
                  </a:lnTo>
                  <a:lnTo>
                    <a:pt x="37331" y="172119"/>
                  </a:lnTo>
                  <a:lnTo>
                    <a:pt x="44479" y="175485"/>
                  </a:lnTo>
                  <a:lnTo>
                    <a:pt x="52223" y="178721"/>
                  </a:lnTo>
                  <a:lnTo>
                    <a:pt x="61359" y="179885"/>
                  </a:lnTo>
                  <a:lnTo>
                    <a:pt x="71422" y="179669"/>
                  </a:lnTo>
                  <a:lnTo>
                    <a:pt x="82104" y="178534"/>
                  </a:lnTo>
                  <a:lnTo>
                    <a:pt x="92205" y="176784"/>
                  </a:lnTo>
                  <a:lnTo>
                    <a:pt x="101918" y="174626"/>
                  </a:lnTo>
                  <a:lnTo>
                    <a:pt x="111373" y="172194"/>
                  </a:lnTo>
                  <a:lnTo>
                    <a:pt x="120656" y="168590"/>
                  </a:lnTo>
                  <a:lnTo>
                    <a:pt x="129824" y="164202"/>
                  </a:lnTo>
                  <a:lnTo>
                    <a:pt x="138915" y="159292"/>
                  </a:lnTo>
                  <a:lnTo>
                    <a:pt x="147956" y="153042"/>
                  </a:lnTo>
                  <a:lnTo>
                    <a:pt x="156963" y="145900"/>
                  </a:lnTo>
                  <a:lnTo>
                    <a:pt x="165946" y="138161"/>
                  </a:lnTo>
                  <a:lnTo>
                    <a:pt x="173922" y="130025"/>
                  </a:lnTo>
                  <a:lnTo>
                    <a:pt x="181226" y="121625"/>
                  </a:lnTo>
                  <a:lnTo>
                    <a:pt x="188081" y="113048"/>
                  </a:lnTo>
                  <a:lnTo>
                    <a:pt x="193644" y="104354"/>
                  </a:lnTo>
                  <a:lnTo>
                    <a:pt x="198346" y="95582"/>
                  </a:lnTo>
                  <a:lnTo>
                    <a:pt x="202474" y="86756"/>
                  </a:lnTo>
                  <a:lnTo>
                    <a:pt x="205226" y="77896"/>
                  </a:lnTo>
                  <a:lnTo>
                    <a:pt x="207061" y="69013"/>
                  </a:lnTo>
                  <a:lnTo>
                    <a:pt x="208284" y="60114"/>
                  </a:lnTo>
                  <a:lnTo>
                    <a:pt x="208106" y="52198"/>
                  </a:lnTo>
                  <a:lnTo>
                    <a:pt x="206995" y="44935"/>
                  </a:lnTo>
                  <a:lnTo>
                    <a:pt x="205260" y="38109"/>
                  </a:lnTo>
                  <a:lnTo>
                    <a:pt x="201125" y="31574"/>
                  </a:lnTo>
                  <a:lnTo>
                    <a:pt x="195388" y="25233"/>
                  </a:lnTo>
                  <a:lnTo>
                    <a:pt x="188584" y="19021"/>
                  </a:lnTo>
                  <a:lnTo>
                    <a:pt x="181068" y="13888"/>
                  </a:lnTo>
                  <a:lnTo>
                    <a:pt x="173078" y="9473"/>
                  </a:lnTo>
                  <a:lnTo>
                    <a:pt x="164772" y="5538"/>
                  </a:lnTo>
                  <a:lnTo>
                    <a:pt x="155262" y="2915"/>
                  </a:lnTo>
                  <a:lnTo>
                    <a:pt x="144949" y="1166"/>
                  </a:lnTo>
                  <a:lnTo>
                    <a:pt x="134102" y="0"/>
                  </a:lnTo>
                  <a:lnTo>
                    <a:pt x="122897" y="215"/>
                  </a:lnTo>
                  <a:lnTo>
                    <a:pt x="111454" y="1351"/>
                  </a:lnTo>
                  <a:lnTo>
                    <a:pt x="99853" y="3100"/>
                  </a:lnTo>
                  <a:lnTo>
                    <a:pt x="88147" y="5259"/>
                  </a:lnTo>
                  <a:lnTo>
                    <a:pt x="64545" y="10302"/>
                  </a:lnTo>
                  <a:lnTo>
                    <a:pt x="53683" y="14028"/>
                  </a:lnTo>
                  <a:lnTo>
                    <a:pt x="43462" y="18497"/>
                  </a:lnTo>
                  <a:lnTo>
                    <a:pt x="33668" y="23460"/>
                  </a:lnTo>
                  <a:lnTo>
                    <a:pt x="25153" y="29746"/>
                  </a:lnTo>
                  <a:lnTo>
                    <a:pt x="17490" y="36912"/>
                  </a:lnTo>
                  <a:lnTo>
                    <a:pt x="10395" y="44667"/>
                  </a:lnTo>
                  <a:lnTo>
                    <a:pt x="5665" y="51821"/>
                  </a:lnTo>
                  <a:lnTo>
                    <a:pt x="2511" y="58575"/>
                  </a:lnTo>
                  <a:lnTo>
                    <a:pt x="409" y="65061"/>
                  </a:lnTo>
                  <a:lnTo>
                    <a:pt x="0" y="72363"/>
                  </a:lnTo>
                  <a:lnTo>
                    <a:pt x="721" y="80207"/>
                  </a:lnTo>
                  <a:lnTo>
                    <a:pt x="2195" y="88412"/>
                  </a:lnTo>
                  <a:lnTo>
                    <a:pt x="4171" y="96860"/>
                  </a:lnTo>
                  <a:lnTo>
                    <a:pt x="6481" y="105468"/>
                  </a:lnTo>
                  <a:lnTo>
                    <a:pt x="9015" y="114183"/>
                  </a:lnTo>
                  <a:lnTo>
                    <a:pt x="12690" y="121977"/>
                  </a:lnTo>
                  <a:lnTo>
                    <a:pt x="17126" y="129158"/>
                  </a:lnTo>
                  <a:lnTo>
                    <a:pt x="22070" y="135930"/>
                  </a:lnTo>
                  <a:lnTo>
                    <a:pt x="28346" y="142428"/>
                  </a:lnTo>
                  <a:lnTo>
                    <a:pt x="35509" y="148745"/>
                  </a:lnTo>
                  <a:lnTo>
                    <a:pt x="43264" y="154941"/>
                  </a:lnTo>
                  <a:lnTo>
                    <a:pt x="51414" y="159071"/>
                  </a:lnTo>
                  <a:lnTo>
                    <a:pt x="59826" y="161825"/>
                  </a:lnTo>
                  <a:lnTo>
                    <a:pt x="68414" y="163661"/>
                  </a:lnTo>
                  <a:lnTo>
                    <a:pt x="78112" y="163892"/>
                  </a:lnTo>
                  <a:lnTo>
                    <a:pt x="88550" y="163054"/>
                  </a:lnTo>
                  <a:lnTo>
                    <a:pt x="99482" y="161504"/>
                  </a:lnTo>
                  <a:lnTo>
                    <a:pt x="109749" y="158485"/>
                  </a:lnTo>
                  <a:lnTo>
                    <a:pt x="119573" y="154489"/>
                  </a:lnTo>
                  <a:lnTo>
                    <a:pt x="129102" y="149840"/>
                  </a:lnTo>
                  <a:lnTo>
                    <a:pt x="138434" y="144757"/>
                  </a:lnTo>
                  <a:lnTo>
                    <a:pt x="147635" y="139384"/>
                  </a:lnTo>
                  <a:lnTo>
                    <a:pt x="156749" y="133817"/>
                  </a:lnTo>
                  <a:lnTo>
                    <a:pt x="165804" y="127130"/>
                  </a:lnTo>
                  <a:lnTo>
                    <a:pt x="174820" y="119695"/>
                  </a:lnTo>
                  <a:lnTo>
                    <a:pt x="183811" y="111761"/>
                  </a:lnTo>
                  <a:lnTo>
                    <a:pt x="190797" y="103496"/>
                  </a:lnTo>
                  <a:lnTo>
                    <a:pt x="196449" y="95009"/>
                  </a:lnTo>
                  <a:lnTo>
                    <a:pt x="201209" y="86375"/>
                  </a:lnTo>
                  <a:lnTo>
                    <a:pt x="203390" y="77642"/>
                  </a:lnTo>
                  <a:lnTo>
                    <a:pt x="203850" y="68843"/>
                  </a:lnTo>
                  <a:lnTo>
                    <a:pt x="203164" y="60001"/>
                  </a:lnTo>
                  <a:lnTo>
                    <a:pt x="200720" y="52122"/>
                  </a:lnTo>
                  <a:lnTo>
                    <a:pt x="197105" y="44885"/>
                  </a:lnTo>
                  <a:lnTo>
                    <a:pt x="192708" y="38076"/>
                  </a:lnTo>
                  <a:lnTo>
                    <a:pt x="187790" y="31552"/>
                  </a:lnTo>
                  <a:lnTo>
                    <a:pt x="182526" y="25218"/>
                  </a:lnTo>
                  <a:lnTo>
                    <a:pt x="177030" y="19011"/>
                  </a:lnTo>
                  <a:lnTo>
                    <a:pt x="169393" y="14873"/>
                  </a:lnTo>
                  <a:lnTo>
                    <a:pt x="160329" y="12115"/>
                  </a:lnTo>
                  <a:lnTo>
                    <a:pt x="150313" y="10275"/>
                  </a:lnTo>
                  <a:lnTo>
                    <a:pt x="139664" y="9050"/>
                  </a:lnTo>
                  <a:lnTo>
                    <a:pt x="128591" y="8232"/>
                  </a:lnTo>
                  <a:lnTo>
                    <a:pt x="117237" y="7687"/>
                  </a:lnTo>
                  <a:lnTo>
                    <a:pt x="106688" y="8316"/>
                  </a:lnTo>
                  <a:lnTo>
                    <a:pt x="96676" y="9728"/>
                  </a:lnTo>
                  <a:lnTo>
                    <a:pt x="87021" y="11661"/>
                  </a:lnTo>
                  <a:lnTo>
                    <a:pt x="77606" y="14934"/>
                  </a:lnTo>
                  <a:lnTo>
                    <a:pt x="68349" y="19101"/>
                  </a:lnTo>
                  <a:lnTo>
                    <a:pt x="36829" y="35305"/>
                  </a:lnTo>
                  <a:lnTo>
                    <a:pt x="32226" y="40619"/>
                  </a:lnTo>
                  <a:lnTo>
                    <a:pt x="29157" y="47138"/>
                  </a:lnTo>
                  <a:lnTo>
                    <a:pt x="27112" y="54460"/>
                  </a:lnTo>
                  <a:lnTo>
                    <a:pt x="26741" y="61327"/>
                  </a:lnTo>
                  <a:lnTo>
                    <a:pt x="27487" y="67888"/>
                  </a:lnTo>
                  <a:lnTo>
                    <a:pt x="28977" y="74247"/>
                  </a:lnTo>
                  <a:lnTo>
                    <a:pt x="30964" y="79479"/>
                  </a:lnTo>
                  <a:lnTo>
                    <a:pt x="33282" y="83959"/>
                  </a:lnTo>
                  <a:lnTo>
                    <a:pt x="35820" y="87937"/>
                  </a:lnTo>
                  <a:lnTo>
                    <a:pt x="39499" y="92574"/>
                  </a:lnTo>
                  <a:lnTo>
                    <a:pt x="43938" y="97650"/>
                  </a:lnTo>
                  <a:lnTo>
                    <a:pt x="48883" y="103018"/>
                  </a:lnTo>
                  <a:lnTo>
                    <a:pt x="54167" y="106597"/>
                  </a:lnTo>
                  <a:lnTo>
                    <a:pt x="59675" y="108982"/>
                  </a:lnTo>
                  <a:lnTo>
                    <a:pt x="65334" y="110573"/>
                  </a:lnTo>
                  <a:lnTo>
                    <a:pt x="72086" y="111633"/>
                  </a:lnTo>
                  <a:lnTo>
                    <a:pt x="79567" y="112340"/>
                  </a:lnTo>
                  <a:lnTo>
                    <a:pt x="87534" y="112812"/>
                  </a:lnTo>
                  <a:lnTo>
                    <a:pt x="95824" y="112134"/>
                  </a:lnTo>
                  <a:lnTo>
                    <a:pt x="104331" y="110690"/>
                  </a:lnTo>
                  <a:lnTo>
                    <a:pt x="112981" y="108734"/>
                  </a:lnTo>
                  <a:lnTo>
                    <a:pt x="120735" y="105447"/>
                  </a:lnTo>
                  <a:lnTo>
                    <a:pt x="127890" y="101270"/>
                  </a:lnTo>
                  <a:lnTo>
                    <a:pt x="134647" y="96502"/>
                  </a:lnTo>
                  <a:lnTo>
                    <a:pt x="141138" y="91338"/>
                  </a:lnTo>
                  <a:lnTo>
                    <a:pt x="147451" y="85912"/>
                  </a:lnTo>
                  <a:lnTo>
                    <a:pt x="153647" y="80310"/>
                  </a:lnTo>
                  <a:lnTo>
                    <a:pt x="157777" y="74591"/>
                  </a:lnTo>
                  <a:lnTo>
                    <a:pt x="160530" y="68794"/>
                  </a:lnTo>
                  <a:lnTo>
                    <a:pt x="162366" y="62945"/>
                  </a:lnTo>
                  <a:lnTo>
                    <a:pt x="162596" y="57061"/>
                  </a:lnTo>
                  <a:lnTo>
                    <a:pt x="161757" y="51153"/>
                  </a:lnTo>
                  <a:lnTo>
                    <a:pt x="160204" y="45231"/>
                  </a:lnTo>
                  <a:lnTo>
                    <a:pt x="157183" y="40291"/>
                  </a:lnTo>
                  <a:lnTo>
                    <a:pt x="153182" y="36005"/>
                  </a:lnTo>
                  <a:lnTo>
                    <a:pt x="148529" y="32157"/>
                  </a:lnTo>
                  <a:lnTo>
                    <a:pt x="142447" y="28598"/>
                  </a:lnTo>
                  <a:lnTo>
                    <a:pt x="135412" y="25233"/>
                  </a:lnTo>
                  <a:lnTo>
                    <a:pt x="127744" y="21997"/>
                  </a:lnTo>
                  <a:lnTo>
                    <a:pt x="118658" y="19841"/>
                  </a:lnTo>
                  <a:lnTo>
                    <a:pt x="108629" y="18403"/>
                  </a:lnTo>
                  <a:lnTo>
                    <a:pt x="97970" y="17445"/>
                  </a:lnTo>
                  <a:lnTo>
                    <a:pt x="87884" y="17798"/>
                  </a:lnTo>
                  <a:lnTo>
                    <a:pt x="78181" y="19026"/>
                  </a:lnTo>
                  <a:lnTo>
                    <a:pt x="68732" y="20836"/>
                  </a:lnTo>
                  <a:lnTo>
                    <a:pt x="60447" y="24027"/>
                  </a:lnTo>
                  <a:lnTo>
                    <a:pt x="52937" y="28140"/>
                  </a:lnTo>
                  <a:lnTo>
                    <a:pt x="45944" y="32865"/>
                  </a:lnTo>
                  <a:lnTo>
                    <a:pt x="40289" y="38000"/>
                  </a:lnTo>
                  <a:lnTo>
                    <a:pt x="35526" y="43408"/>
                  </a:lnTo>
                  <a:lnTo>
                    <a:pt x="31357" y="48997"/>
                  </a:lnTo>
                  <a:lnTo>
                    <a:pt x="28578" y="53716"/>
                  </a:lnTo>
                  <a:lnTo>
                    <a:pt x="26725" y="57854"/>
                  </a:lnTo>
                  <a:lnTo>
                    <a:pt x="25490" y="61604"/>
                  </a:lnTo>
                  <a:lnTo>
                    <a:pt x="24667" y="66089"/>
                  </a:lnTo>
                  <a:lnTo>
                    <a:pt x="24118" y="71063"/>
                  </a:lnTo>
                  <a:lnTo>
                    <a:pt x="23020" y="86965"/>
                  </a:lnTo>
                </a:path>
              </a:pathLst>
            </a:custGeom>
            <a:ln w="38100" cap="rnd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Documents and Settings\nhirsch\Local Settings\Temporary Internet Files\Content.IE5\YQX8XHDN\MC900441752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15128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3" descr="http://ecologieorganics.com.au/images/products/bd%20orange%20juice%201l.jpg"/>
          <p:cNvPicPr>
            <a:picLocks noChangeAspect="1" noChangeArrowheads="1"/>
          </p:cNvPicPr>
          <p:nvPr/>
        </p:nvPicPr>
        <p:blipFill>
          <a:blip r:embed="rId3"/>
          <a:srcRect t="17830" b="7285"/>
          <a:stretch>
            <a:fillRect/>
          </a:stretch>
        </p:blipFill>
        <p:spPr bwMode="auto">
          <a:xfrm>
            <a:off x="3059113" y="5013325"/>
            <a:ext cx="13208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2" descr="C:\Documents and Settings\nhirsch\Local Settings\Temporary Internet Files\Content.IE5\0UOMS6RV\MC900434769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04138" y="1844675"/>
            <a:ext cx="14398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2" descr="C:\Documents and Settings\nhirsch\Local Settings\Temporary Internet Files\Content.IE5\YQX8XHDN\MC900441777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333375"/>
            <a:ext cx="13684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3" descr="C:\Documents and Settings\nhirsch\Local Settings\Temporary Internet Files\Content.IE5\YQX8XHDN\MC90011242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3644900"/>
            <a:ext cx="20161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2" descr="C:\Documents and Settings\nhirsch\Local Settings\Temporary Internet Files\Content.IE5\0UOMS6RV\MC900436907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16238" y="35004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2" descr="C:\Documents and Settings\nhirsch\Local Settings\Temporary Internet Files\Content.IE5\YQX8XHDN\MC900441780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08850" y="3429000"/>
            <a:ext cx="1514475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3" descr="C:\Documents and Settings\nhirsch\Local Settings\Temporary Internet Files\Content.IE5\X39EOQP7\MC900348857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48488" y="4868863"/>
            <a:ext cx="17272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2" descr="C:\Documents and Settings\nhirsch\Local Settings\Temporary Internet Files\Content.IE5\X39EOQP7\MC900215937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04025" y="476250"/>
            <a:ext cx="2016125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2" descr="C:\Documents and Settings\nhirsch\Local Settings\Temporary Internet Files\Content.IE5\UG7BXC55\MC900234380[1]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1188" y="5157788"/>
            <a:ext cx="17414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2" descr="C:\Documents and Settings\nhirsch\Local Settings\Temporary Internet Files\Content.IE5\UG7BXC55\MC900413448[1].wm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19700" y="4941888"/>
            <a:ext cx="1093788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3" descr="C:\Documents and Settings\BES\Local Settings\Temporary Internet Files\Content.IE5\916D6PY6\MC900264324[1]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932363" y="3644900"/>
            <a:ext cx="180022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2" descr="C:\Documents and Settings\nhirsch\Local Settings\Temporary Internet Files\Content.IE5\X39EOQP7\MC900264264[1].wm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8313" y="2020888"/>
            <a:ext cx="1366837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Picture 2" descr="C:\Documents and Settings\nhirsch\Local Settings\Temporary Internet Files\Content.IE5\UG7BXC55\MC900233594[1].wm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484438" y="2060575"/>
            <a:ext cx="20161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7" name="Picture 2" descr="C:\Documents and Settings\nhirsch\Local Settings\Temporary Internet Files\Content.IE5\YQX8XHDN\MC900232817[1].wmf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787900" y="1989138"/>
            <a:ext cx="2305050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8" name="Picture 2" descr="C:\Documents and Settings\nhirsch\Local Settings\Temporary Internet Files\Content.IE5\UG7BXC55\MC900441775[1]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195513" y="188913"/>
            <a:ext cx="1843087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179512" y="26064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483768" y="332656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644008" y="26064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876256" y="26064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3528" y="1916832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483768" y="206084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004048" y="1988840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668344" y="1844824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23528" y="350100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843808" y="3573016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788024" y="3573016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452320" y="3645024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67544" y="5157192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13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915816" y="5085184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14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860032" y="5085184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020272" y="530120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Secret drawing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z="7200" dirty="0" smtClean="0">
                <a:solidFill>
                  <a:schemeClr val="accent1">
                    <a:satMod val="150000"/>
                  </a:schemeClr>
                </a:solidFill>
              </a:rPr>
              <a:t>Manger et </a:t>
            </a:r>
            <a:r>
              <a:rPr lang="en-GB" sz="7200" dirty="0" err="1" smtClean="0">
                <a:solidFill>
                  <a:schemeClr val="accent1">
                    <a:satMod val="150000"/>
                  </a:schemeClr>
                </a:solidFill>
              </a:rPr>
              <a:t>Boire</a:t>
            </a:r>
            <a:endParaRPr lang="en-GB" sz="72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5842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500188"/>
          </a:xfrm>
        </p:spPr>
        <p:txBody>
          <a:bodyPr/>
          <a:lstStyle/>
          <a:p>
            <a:r>
              <a:rPr lang="en-GB" sz="3200" b="1" dirty="0" err="1" smtClean="0"/>
              <a:t>vendredi</a:t>
            </a:r>
            <a:r>
              <a:rPr lang="en-GB" sz="3200" b="1" dirty="0" smtClean="0"/>
              <a:t> le </a:t>
            </a:r>
            <a:r>
              <a:rPr lang="en-GB" sz="3200" b="1" dirty="0" smtClean="0"/>
              <a:t>14 </a:t>
            </a:r>
            <a:r>
              <a:rPr lang="en-GB" sz="3200" b="1" dirty="0" err="1" smtClean="0"/>
              <a:t>septembre</a:t>
            </a:r>
            <a:endParaRPr lang="en-GB" sz="3200" b="1" dirty="0" smtClean="0"/>
          </a:p>
        </p:txBody>
      </p:sp>
      <p:pic>
        <p:nvPicPr>
          <p:cNvPr id="2050" name="Picture 2" descr="C:\Documents and Settings\nhirsch\Local Settings\Temporary Internet Files\Content.IE5\YQX8XHDN\MC90044045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621184"/>
            <a:ext cx="1778496" cy="16796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07950" y="1628775"/>
          <a:ext cx="2952328" cy="5029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76164"/>
                <a:gridCol w="1476164"/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French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English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err="1" smtClean="0"/>
                        <a:t>poulet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err="1" smtClean="0"/>
                        <a:t>poisson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err="1" smtClean="0"/>
                        <a:t>fromage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err="1" smtClean="0"/>
                        <a:t>jambon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err="1" smtClean="0"/>
                        <a:t>chocolat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pain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coca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jus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d’orange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endParaRPr lang="fr-FR" sz="1600" noProof="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/>
        </p:nvGraphicFramePr>
        <p:xfrm>
          <a:off x="3132138" y="1628775"/>
          <a:ext cx="2952328" cy="5029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76164"/>
                <a:gridCol w="1476164"/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French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English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pizza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eau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6156325" y="1628775"/>
          <a:ext cx="2952328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4"/>
                <a:gridCol w="1476164"/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French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English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carrottes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tomates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pommes de </a:t>
                      </a:r>
                      <a:r>
                        <a:rPr lang="en-GB" sz="1400" dirty="0" err="1" smtClean="0"/>
                        <a:t>terre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frites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chips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pâtes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107950" y="1052513"/>
            <a:ext cx="2914650" cy="431800"/>
          </a:xfrm>
          <a:prstGeom prst="roundRect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Masculine (</a:t>
            </a:r>
            <a:r>
              <a:rPr lang="en-GB" sz="2800" b="1" dirty="0"/>
              <a:t>le</a:t>
            </a:r>
            <a:r>
              <a:rPr lang="en-GB" sz="2800" dirty="0"/>
              <a:t>)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56325" y="1052513"/>
            <a:ext cx="2916238" cy="43180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Plural (</a:t>
            </a:r>
            <a:r>
              <a:rPr lang="en-GB" sz="2800" b="1" dirty="0"/>
              <a:t>les</a:t>
            </a:r>
            <a:r>
              <a:rPr lang="en-GB" sz="2800" dirty="0"/>
              <a:t>)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132138" y="1052513"/>
            <a:ext cx="2916237" cy="431800"/>
          </a:xfrm>
          <a:prstGeom prst="roundRect">
            <a:avLst/>
          </a:prstGeom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Feminine (</a:t>
            </a:r>
            <a:r>
              <a:rPr lang="en-GB" sz="2800" b="1" dirty="0"/>
              <a:t>la</a:t>
            </a:r>
            <a:r>
              <a:rPr lang="en-GB" sz="2800" dirty="0"/>
              <a:t>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9388" y="115888"/>
            <a:ext cx="8785225" cy="7651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/>
              <a:t>Manger et </a:t>
            </a:r>
            <a:r>
              <a:rPr lang="en-GB" sz="4000" b="1" dirty="0" err="1"/>
              <a:t>Boire</a:t>
            </a:r>
            <a:r>
              <a:rPr lang="en-GB" sz="4000" b="1" dirty="0"/>
              <a:t> – Eating and Drinking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 / la / les / l’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It is really important to know when a word is </a:t>
            </a:r>
          </a:p>
          <a:p>
            <a:pPr lvl="1"/>
            <a:r>
              <a:rPr lang="en-GB" smtClean="0"/>
              <a:t>masculine (</a:t>
            </a:r>
            <a:r>
              <a:rPr lang="en-GB" smtClean="0">
                <a:solidFill>
                  <a:srgbClr val="00B0F0"/>
                </a:solidFill>
              </a:rPr>
              <a:t>le</a:t>
            </a:r>
            <a:r>
              <a:rPr lang="en-GB" smtClean="0"/>
              <a:t>)</a:t>
            </a:r>
          </a:p>
          <a:p>
            <a:pPr lvl="1"/>
            <a:r>
              <a:rPr lang="en-GB" smtClean="0"/>
              <a:t>feminine (</a:t>
            </a:r>
            <a:r>
              <a:rPr lang="en-GB" smtClean="0">
                <a:solidFill>
                  <a:srgbClr val="FF0000"/>
                </a:solidFill>
              </a:rPr>
              <a:t>la</a:t>
            </a:r>
            <a:r>
              <a:rPr lang="en-GB" smtClean="0"/>
              <a:t>)</a:t>
            </a:r>
          </a:p>
          <a:p>
            <a:pPr lvl="1"/>
            <a:r>
              <a:rPr lang="en-GB" smtClean="0"/>
              <a:t>plural (</a:t>
            </a:r>
            <a:r>
              <a:rPr lang="en-GB" smtClean="0">
                <a:solidFill>
                  <a:srgbClr val="92D050"/>
                </a:solidFill>
              </a:rPr>
              <a:t>les</a:t>
            </a:r>
            <a:r>
              <a:rPr lang="en-GB" smtClean="0"/>
              <a:t>)</a:t>
            </a:r>
          </a:p>
          <a:p>
            <a:pPr lvl="1"/>
            <a:r>
              <a:rPr lang="en-GB" smtClean="0"/>
              <a:t>or starts with a vowel (</a:t>
            </a:r>
            <a:r>
              <a:rPr lang="en-GB" smtClean="0">
                <a:solidFill>
                  <a:srgbClr val="FFC000"/>
                </a:solidFill>
              </a:rPr>
              <a:t>l’</a:t>
            </a:r>
            <a:r>
              <a:rPr lang="en-GB" smtClean="0"/>
              <a:t>)</a:t>
            </a:r>
          </a:p>
          <a:p>
            <a:endParaRPr lang="en-GB" smtClean="0"/>
          </a:p>
          <a:p>
            <a:r>
              <a:rPr lang="en-GB" smtClean="0"/>
              <a:t>This will help us put the foods into correct sentences later 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Les opinions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J’aime </a:t>
            </a:r>
            <a:r>
              <a:rPr lang="en-GB" sz="3600" b="1" smtClean="0">
                <a:solidFill>
                  <a:srgbClr val="00B050"/>
                </a:solidFill>
                <a:sym typeface="Wingdings" pitchFamily="2" charset="2"/>
              </a:rPr>
              <a:t></a:t>
            </a:r>
            <a:r>
              <a:rPr lang="en-GB" smtClean="0">
                <a:sym typeface="Wingdings" pitchFamily="2" charset="2"/>
              </a:rPr>
              <a:t> </a:t>
            </a:r>
            <a:endParaRPr lang="en-GB" smtClean="0"/>
          </a:p>
          <a:p>
            <a:endParaRPr lang="en-GB" smtClean="0"/>
          </a:p>
          <a:p>
            <a:r>
              <a:rPr lang="en-GB" smtClean="0"/>
              <a:t>J’adore </a:t>
            </a:r>
            <a:r>
              <a:rPr lang="en-GB" sz="3600" b="1" smtClean="0">
                <a:solidFill>
                  <a:srgbClr val="00B050"/>
                </a:solidFill>
                <a:sym typeface="Wingdings" pitchFamily="2" charset="2"/>
              </a:rPr>
              <a:t> </a:t>
            </a:r>
            <a:endParaRPr lang="en-GB" b="1" smtClean="0">
              <a:solidFill>
                <a:srgbClr val="00B050"/>
              </a:solidFill>
            </a:endParaRPr>
          </a:p>
          <a:p>
            <a:endParaRPr lang="en-GB" smtClean="0"/>
          </a:p>
          <a:p>
            <a:r>
              <a:rPr lang="en-GB" smtClean="0"/>
              <a:t>Je n’aime pas </a:t>
            </a:r>
            <a:r>
              <a:rPr lang="en-GB" sz="3600" b="1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en-GB" b="1" smtClean="0">
              <a:solidFill>
                <a:srgbClr val="FF0000"/>
              </a:solidFill>
            </a:endParaRPr>
          </a:p>
          <a:p>
            <a:endParaRPr lang="en-GB" smtClean="0"/>
          </a:p>
          <a:p>
            <a:r>
              <a:rPr lang="en-GB" smtClean="0"/>
              <a:t>Je déteste </a:t>
            </a:r>
            <a:r>
              <a:rPr lang="en-GB" sz="3600" b="1" smtClean="0">
                <a:solidFill>
                  <a:srgbClr val="FF0000"/>
                </a:solidFill>
                <a:sym typeface="Wingdings" pitchFamily="2" charset="2"/>
              </a:rPr>
              <a:t> </a:t>
            </a:r>
            <a:endParaRPr lang="en-GB" b="1" smtClean="0">
              <a:solidFill>
                <a:srgbClr val="FF0000"/>
              </a:solidFill>
            </a:endParaRPr>
          </a:p>
          <a:p>
            <a:endParaRPr lang="en-GB" smtClean="0"/>
          </a:p>
          <a:p>
            <a:endParaRPr lang="en-GB" smtClean="0"/>
          </a:p>
        </p:txBody>
      </p:sp>
      <p:sp>
        <p:nvSpPr>
          <p:cNvPr id="4" name="Oval Callout 3"/>
          <p:cNvSpPr/>
          <p:nvPr/>
        </p:nvSpPr>
        <p:spPr>
          <a:xfrm>
            <a:off x="4572000" y="2276475"/>
            <a:ext cx="3095625" cy="165735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 err="1"/>
              <a:t>Tu</a:t>
            </a:r>
            <a:r>
              <a:rPr lang="en-GB" sz="2800" dirty="0"/>
              <a:t> </a:t>
            </a:r>
            <a:r>
              <a:rPr lang="en-GB" sz="2800" dirty="0" err="1"/>
              <a:t>aimes</a:t>
            </a:r>
            <a:r>
              <a:rPr lang="en-GB" sz="2800" dirty="0"/>
              <a:t>        le </a:t>
            </a:r>
            <a:r>
              <a:rPr lang="en-GB" sz="2800" dirty="0" err="1"/>
              <a:t>chocolat</a:t>
            </a:r>
            <a:r>
              <a:rPr lang="en-GB" sz="2800" dirty="0"/>
              <a:t>?</a:t>
            </a:r>
          </a:p>
        </p:txBody>
      </p:sp>
      <p:sp>
        <p:nvSpPr>
          <p:cNvPr id="5" name="Oval Callout 4"/>
          <p:cNvSpPr/>
          <p:nvPr/>
        </p:nvSpPr>
        <p:spPr>
          <a:xfrm>
            <a:off x="5724525" y="3644900"/>
            <a:ext cx="3095625" cy="1655763"/>
          </a:xfrm>
          <a:prstGeom prst="wedgeEllipseCallout">
            <a:avLst>
              <a:gd name="adj1" fmla="val 19833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 err="1"/>
              <a:t>Oui</a:t>
            </a:r>
            <a:r>
              <a:rPr lang="en-GB" sz="2800" dirty="0"/>
              <a:t>, </a:t>
            </a:r>
            <a:r>
              <a:rPr lang="en-GB" sz="2800" dirty="0" err="1"/>
              <a:t>j’adore</a:t>
            </a:r>
            <a:r>
              <a:rPr lang="en-GB" sz="2800" dirty="0"/>
              <a:t> le </a:t>
            </a:r>
            <a:r>
              <a:rPr lang="en-GB" sz="2800" dirty="0" err="1"/>
              <a:t>chocolat</a:t>
            </a:r>
            <a:r>
              <a:rPr lang="en-GB" sz="2800" dirty="0"/>
              <a:t>!</a:t>
            </a:r>
          </a:p>
        </p:txBody>
      </p:sp>
      <p:sp>
        <p:nvSpPr>
          <p:cNvPr id="38917" name="TextBox 5"/>
          <p:cNvSpPr txBox="1">
            <a:spLocks noChangeArrowheads="1"/>
          </p:cNvSpPr>
          <p:nvPr/>
        </p:nvSpPr>
        <p:spPr bwMode="auto">
          <a:xfrm>
            <a:off x="5724525" y="2349500"/>
            <a:ext cx="863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orbel" pitchFamily="34" charset="0"/>
              </a:rPr>
              <a:t>2</a:t>
            </a:r>
            <a:r>
              <a:rPr lang="en-GB">
                <a:latin typeface="Corbel" pitchFamily="34" charset="0"/>
              </a:rPr>
              <a:t>    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Devoirs 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54321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Learning outcomes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 will be able to:</a:t>
            </a:r>
          </a:p>
          <a:p>
            <a:pPr lvl="1"/>
            <a:r>
              <a:rPr lang="en-GB" smtClean="0"/>
              <a:t>Name at least 10 items of food and drink in French</a:t>
            </a:r>
          </a:p>
          <a:p>
            <a:pPr lvl="1"/>
            <a:r>
              <a:rPr lang="en-GB" smtClean="0"/>
              <a:t>Recognise the written forms of these items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395288" y="1844675"/>
          <a:ext cx="8229600" cy="453650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La pizza</a:t>
                      </a:r>
                      <a:endParaRPr lang="fr-F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poulet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poisson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Le fromage</a:t>
                      </a:r>
                      <a:endParaRPr lang="fr-F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jambon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Les frites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Les chips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chocolat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Les pâtes</a:t>
                      </a:r>
                      <a:endParaRPr lang="fr-F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Les carrottes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Les tomates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Les pommes          de terre</a:t>
                      </a:r>
                      <a:endParaRPr lang="fr-F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pain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coca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jus d’orange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L’eau</a:t>
                      </a:r>
                      <a:endParaRPr lang="fr-F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Can you guess the meanings?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288" y="1844675"/>
          <a:ext cx="8229600" cy="453650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La pizza</a:t>
                      </a:r>
                      <a:endParaRPr lang="fr-F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poulet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poisson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Le fromage</a:t>
                      </a:r>
                      <a:endParaRPr lang="fr-F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jambon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Les frites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Les chips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chocolat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Les pâtes</a:t>
                      </a:r>
                      <a:endParaRPr lang="fr-F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Les carrottes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Les tomates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Les pommes          de terre</a:t>
                      </a:r>
                      <a:endParaRPr lang="fr-F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pain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coca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smtClean="0"/>
                        <a:t>Le jus d’orange</a:t>
                      </a:r>
                      <a:endParaRPr lang="fr-FR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noProof="0" dirty="0" smtClean="0"/>
                        <a:t>L’eau</a:t>
                      </a:r>
                      <a:endParaRPr lang="fr-F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SMARTInkAnnotation10"/>
          <p:cNvSpPr/>
          <p:nvPr/>
        </p:nvSpPr>
        <p:spPr>
          <a:xfrm>
            <a:off x="8755063" y="5384800"/>
            <a:ext cx="107950" cy="365125"/>
          </a:xfrm>
          <a:custGeom>
            <a:avLst/>
            <a:gdLst/>
            <a:ahLst/>
            <a:cxnLst/>
            <a:rect l="0" t="0" r="0" b="0"/>
            <a:pathLst>
              <a:path w="107119" h="365334">
                <a:moveTo>
                  <a:pt x="107118" y="195837"/>
                </a:moveTo>
                <a:lnTo>
                  <a:pt x="102373" y="195837"/>
                </a:lnTo>
                <a:lnTo>
                  <a:pt x="100975" y="196829"/>
                </a:lnTo>
                <a:lnTo>
                  <a:pt x="100042" y="198483"/>
                </a:lnTo>
                <a:lnTo>
                  <a:pt x="99007" y="202966"/>
                </a:lnTo>
                <a:lnTo>
                  <a:pt x="98547" y="208266"/>
                </a:lnTo>
                <a:lnTo>
                  <a:pt x="97431" y="211068"/>
                </a:lnTo>
                <a:lnTo>
                  <a:pt x="95694" y="213929"/>
                </a:lnTo>
                <a:lnTo>
                  <a:pt x="93543" y="216828"/>
                </a:lnTo>
                <a:lnTo>
                  <a:pt x="91153" y="227987"/>
                </a:lnTo>
                <a:lnTo>
                  <a:pt x="90515" y="235130"/>
                </a:lnTo>
                <a:lnTo>
                  <a:pt x="89098" y="241876"/>
                </a:lnTo>
                <a:lnTo>
                  <a:pt x="87160" y="248358"/>
                </a:lnTo>
                <a:lnTo>
                  <a:pt x="84873" y="254663"/>
                </a:lnTo>
                <a:lnTo>
                  <a:pt x="83349" y="261844"/>
                </a:lnTo>
                <a:lnTo>
                  <a:pt x="82334" y="269607"/>
                </a:lnTo>
                <a:lnTo>
                  <a:pt x="81657" y="277760"/>
                </a:lnTo>
                <a:lnTo>
                  <a:pt x="80212" y="285179"/>
                </a:lnTo>
                <a:lnTo>
                  <a:pt x="78256" y="292109"/>
                </a:lnTo>
                <a:lnTo>
                  <a:pt x="75958" y="298714"/>
                </a:lnTo>
                <a:lnTo>
                  <a:pt x="73434" y="305101"/>
                </a:lnTo>
                <a:lnTo>
                  <a:pt x="70757" y="311344"/>
                </a:lnTo>
                <a:lnTo>
                  <a:pt x="65136" y="323572"/>
                </a:lnTo>
                <a:lnTo>
                  <a:pt x="59326" y="335621"/>
                </a:lnTo>
                <a:lnTo>
                  <a:pt x="56387" y="340621"/>
                </a:lnTo>
                <a:lnTo>
                  <a:pt x="53433" y="344945"/>
                </a:lnTo>
                <a:lnTo>
                  <a:pt x="50471" y="348820"/>
                </a:lnTo>
                <a:lnTo>
                  <a:pt x="47504" y="352397"/>
                </a:lnTo>
                <a:lnTo>
                  <a:pt x="44533" y="355772"/>
                </a:lnTo>
                <a:lnTo>
                  <a:pt x="35764" y="365333"/>
                </a:lnTo>
                <a:lnTo>
                  <a:pt x="35656" y="360711"/>
                </a:lnTo>
                <a:lnTo>
                  <a:pt x="34647" y="358339"/>
                </a:lnTo>
                <a:lnTo>
                  <a:pt x="32981" y="355765"/>
                </a:lnTo>
                <a:lnTo>
                  <a:pt x="30877" y="353057"/>
                </a:lnTo>
                <a:lnTo>
                  <a:pt x="28483" y="349269"/>
                </a:lnTo>
                <a:lnTo>
                  <a:pt x="25892" y="344758"/>
                </a:lnTo>
                <a:lnTo>
                  <a:pt x="23172" y="339766"/>
                </a:lnTo>
                <a:lnTo>
                  <a:pt x="21359" y="333461"/>
                </a:lnTo>
                <a:lnTo>
                  <a:pt x="20150" y="326282"/>
                </a:lnTo>
                <a:lnTo>
                  <a:pt x="19345" y="318519"/>
                </a:lnTo>
                <a:lnTo>
                  <a:pt x="17814" y="310367"/>
                </a:lnTo>
                <a:lnTo>
                  <a:pt x="15801" y="301956"/>
                </a:lnTo>
                <a:lnTo>
                  <a:pt x="8222" y="273251"/>
                </a:lnTo>
                <a:lnTo>
                  <a:pt x="5433" y="262329"/>
                </a:lnTo>
                <a:lnTo>
                  <a:pt x="3574" y="251080"/>
                </a:lnTo>
                <a:lnTo>
                  <a:pt x="2334" y="239611"/>
                </a:lnTo>
                <a:lnTo>
                  <a:pt x="1508" y="227996"/>
                </a:lnTo>
                <a:lnTo>
                  <a:pt x="957" y="216285"/>
                </a:lnTo>
                <a:lnTo>
                  <a:pt x="345" y="192688"/>
                </a:lnTo>
                <a:lnTo>
                  <a:pt x="0" y="157090"/>
                </a:lnTo>
                <a:lnTo>
                  <a:pt x="945" y="145202"/>
                </a:lnTo>
                <a:lnTo>
                  <a:pt x="2568" y="133307"/>
                </a:lnTo>
                <a:lnTo>
                  <a:pt x="4643" y="121408"/>
                </a:lnTo>
                <a:lnTo>
                  <a:pt x="7021" y="110499"/>
                </a:lnTo>
                <a:lnTo>
                  <a:pt x="9598" y="100250"/>
                </a:lnTo>
                <a:lnTo>
                  <a:pt x="12309" y="90441"/>
                </a:lnTo>
                <a:lnTo>
                  <a:pt x="14117" y="80924"/>
                </a:lnTo>
                <a:lnTo>
                  <a:pt x="15322" y="71604"/>
                </a:lnTo>
                <a:lnTo>
                  <a:pt x="16126" y="62413"/>
                </a:lnTo>
                <a:lnTo>
                  <a:pt x="17655" y="53310"/>
                </a:lnTo>
                <a:lnTo>
                  <a:pt x="19666" y="44264"/>
                </a:lnTo>
                <a:lnTo>
                  <a:pt x="22002" y="35257"/>
                </a:lnTo>
                <a:lnTo>
                  <a:pt x="23558" y="28261"/>
                </a:lnTo>
                <a:lnTo>
                  <a:pt x="25288" y="17840"/>
                </a:lnTo>
                <a:lnTo>
                  <a:pt x="26057" y="9902"/>
                </a:lnTo>
                <a:lnTo>
                  <a:pt x="26550" y="1461"/>
                </a:lnTo>
                <a:lnTo>
                  <a:pt x="27583" y="769"/>
                </a:lnTo>
                <a:lnTo>
                  <a:pt x="29266" y="307"/>
                </a:lnTo>
                <a:lnTo>
                  <a:pt x="31381" y="0"/>
                </a:lnTo>
                <a:lnTo>
                  <a:pt x="32790" y="786"/>
                </a:lnTo>
                <a:lnTo>
                  <a:pt x="33730" y="2303"/>
                </a:lnTo>
                <a:lnTo>
                  <a:pt x="34356" y="4307"/>
                </a:lnTo>
                <a:lnTo>
                  <a:pt x="35054" y="11825"/>
                </a:lnTo>
                <a:lnTo>
                  <a:pt x="35361" y="21780"/>
                </a:lnTo>
                <a:lnTo>
                  <a:pt x="35500" y="32820"/>
                </a:lnTo>
                <a:lnTo>
                  <a:pt x="36530" y="39534"/>
                </a:lnTo>
                <a:lnTo>
                  <a:pt x="38209" y="46987"/>
                </a:lnTo>
                <a:lnTo>
                  <a:pt x="40322" y="54931"/>
                </a:lnTo>
                <a:lnTo>
                  <a:pt x="41731" y="64197"/>
                </a:lnTo>
                <a:lnTo>
                  <a:pt x="42670" y="74343"/>
                </a:lnTo>
                <a:lnTo>
                  <a:pt x="43296" y="85075"/>
                </a:lnTo>
                <a:lnTo>
                  <a:pt x="44706" y="96199"/>
                </a:lnTo>
                <a:lnTo>
                  <a:pt x="46641" y="107583"/>
                </a:lnTo>
                <a:lnTo>
                  <a:pt x="48923" y="119142"/>
                </a:lnTo>
                <a:lnTo>
                  <a:pt x="50444" y="129824"/>
                </a:lnTo>
                <a:lnTo>
                  <a:pt x="51457" y="139923"/>
                </a:lnTo>
                <a:lnTo>
                  <a:pt x="52134" y="149631"/>
                </a:lnTo>
                <a:lnTo>
                  <a:pt x="53578" y="159080"/>
                </a:lnTo>
                <a:lnTo>
                  <a:pt x="55534" y="168356"/>
                </a:lnTo>
                <a:lnTo>
                  <a:pt x="57831" y="177516"/>
                </a:lnTo>
                <a:lnTo>
                  <a:pt x="59362" y="185608"/>
                </a:lnTo>
                <a:lnTo>
                  <a:pt x="60384" y="192986"/>
                </a:lnTo>
                <a:lnTo>
                  <a:pt x="62426" y="213697"/>
                </a:lnTo>
              </a:path>
            </a:pathLst>
          </a:custGeom>
          <a:ln w="38100" cap="rnd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" name="SMARTInkAnnotation11"/>
          <p:cNvSpPr/>
          <p:nvPr/>
        </p:nvSpPr>
        <p:spPr>
          <a:xfrm>
            <a:off x="790575" y="2430463"/>
            <a:ext cx="234950" cy="407987"/>
          </a:xfrm>
          <a:custGeom>
            <a:avLst/>
            <a:gdLst/>
            <a:ahLst/>
            <a:cxnLst/>
            <a:rect l="0" t="0" r="0" b="0"/>
            <a:pathLst>
              <a:path w="233691" h="406551">
                <a:moveTo>
                  <a:pt x="53554" y="33486"/>
                </a:moveTo>
                <a:lnTo>
                  <a:pt x="53554" y="28341"/>
                </a:lnTo>
                <a:lnTo>
                  <a:pt x="53554" y="50579"/>
                </a:lnTo>
                <a:lnTo>
                  <a:pt x="54547" y="56788"/>
                </a:lnTo>
                <a:lnTo>
                  <a:pt x="56202" y="63903"/>
                </a:lnTo>
                <a:lnTo>
                  <a:pt x="58299" y="71623"/>
                </a:lnTo>
                <a:lnTo>
                  <a:pt x="58704" y="80739"/>
                </a:lnTo>
                <a:lnTo>
                  <a:pt x="57980" y="90785"/>
                </a:lnTo>
                <a:lnTo>
                  <a:pt x="56505" y="101451"/>
                </a:lnTo>
                <a:lnTo>
                  <a:pt x="55521" y="113522"/>
                </a:lnTo>
                <a:lnTo>
                  <a:pt x="54866" y="126532"/>
                </a:lnTo>
                <a:lnTo>
                  <a:pt x="54428" y="140165"/>
                </a:lnTo>
                <a:lnTo>
                  <a:pt x="53144" y="155207"/>
                </a:lnTo>
                <a:lnTo>
                  <a:pt x="51294" y="171188"/>
                </a:lnTo>
                <a:lnTo>
                  <a:pt x="49068" y="187795"/>
                </a:lnTo>
                <a:lnTo>
                  <a:pt x="43946" y="219477"/>
                </a:lnTo>
                <a:lnTo>
                  <a:pt x="35479" y="265204"/>
                </a:lnTo>
                <a:lnTo>
                  <a:pt x="32565" y="280238"/>
                </a:lnTo>
                <a:lnTo>
                  <a:pt x="26679" y="307526"/>
                </a:lnTo>
                <a:lnTo>
                  <a:pt x="23720" y="320359"/>
                </a:lnTo>
                <a:lnTo>
                  <a:pt x="21746" y="331891"/>
                </a:lnTo>
                <a:lnTo>
                  <a:pt x="20431" y="342555"/>
                </a:lnTo>
                <a:lnTo>
                  <a:pt x="19554" y="352642"/>
                </a:lnTo>
                <a:lnTo>
                  <a:pt x="17976" y="361350"/>
                </a:lnTo>
                <a:lnTo>
                  <a:pt x="15931" y="369140"/>
                </a:lnTo>
                <a:lnTo>
                  <a:pt x="13574" y="376318"/>
                </a:lnTo>
                <a:lnTo>
                  <a:pt x="8307" y="386939"/>
                </a:lnTo>
                <a:lnTo>
                  <a:pt x="3649" y="394967"/>
                </a:lnTo>
                <a:lnTo>
                  <a:pt x="413" y="406550"/>
                </a:lnTo>
                <a:lnTo>
                  <a:pt x="250" y="406219"/>
                </a:lnTo>
                <a:lnTo>
                  <a:pt x="68" y="403205"/>
                </a:lnTo>
                <a:lnTo>
                  <a:pt x="1013" y="401012"/>
                </a:lnTo>
                <a:lnTo>
                  <a:pt x="4711" y="395930"/>
                </a:lnTo>
                <a:lnTo>
                  <a:pt x="5101" y="391201"/>
                </a:lnTo>
                <a:lnTo>
                  <a:pt x="4368" y="385072"/>
                </a:lnTo>
                <a:lnTo>
                  <a:pt x="2886" y="378010"/>
                </a:lnTo>
                <a:lnTo>
                  <a:pt x="1898" y="370325"/>
                </a:lnTo>
                <a:lnTo>
                  <a:pt x="1240" y="362225"/>
                </a:lnTo>
                <a:lnTo>
                  <a:pt x="801" y="353848"/>
                </a:lnTo>
                <a:lnTo>
                  <a:pt x="313" y="333958"/>
                </a:lnTo>
                <a:lnTo>
                  <a:pt x="0" y="284110"/>
                </a:lnTo>
                <a:lnTo>
                  <a:pt x="967" y="270022"/>
                </a:lnTo>
                <a:lnTo>
                  <a:pt x="2605" y="255669"/>
                </a:lnTo>
                <a:lnTo>
                  <a:pt x="4690" y="241139"/>
                </a:lnTo>
                <a:lnTo>
                  <a:pt x="9656" y="211766"/>
                </a:lnTo>
                <a:lnTo>
                  <a:pt x="20936" y="152487"/>
                </a:lnTo>
                <a:lnTo>
                  <a:pt x="24857" y="138617"/>
                </a:lnTo>
                <a:lnTo>
                  <a:pt x="29457" y="125401"/>
                </a:lnTo>
                <a:lnTo>
                  <a:pt x="34510" y="112623"/>
                </a:lnTo>
                <a:lnTo>
                  <a:pt x="40858" y="100134"/>
                </a:lnTo>
                <a:lnTo>
                  <a:pt x="48069" y="87840"/>
                </a:lnTo>
                <a:lnTo>
                  <a:pt x="55856" y="75675"/>
                </a:lnTo>
                <a:lnTo>
                  <a:pt x="63034" y="63597"/>
                </a:lnTo>
                <a:lnTo>
                  <a:pt x="69806" y="51576"/>
                </a:lnTo>
                <a:lnTo>
                  <a:pt x="76307" y="39593"/>
                </a:lnTo>
                <a:lnTo>
                  <a:pt x="84613" y="30612"/>
                </a:lnTo>
                <a:lnTo>
                  <a:pt x="94124" y="23632"/>
                </a:lnTo>
                <a:lnTo>
                  <a:pt x="113298" y="13232"/>
                </a:lnTo>
                <a:lnTo>
                  <a:pt x="128441" y="5302"/>
                </a:lnTo>
                <a:lnTo>
                  <a:pt x="136254" y="2790"/>
                </a:lnTo>
                <a:lnTo>
                  <a:pt x="144441" y="1116"/>
                </a:lnTo>
                <a:lnTo>
                  <a:pt x="152879" y="0"/>
                </a:lnTo>
                <a:lnTo>
                  <a:pt x="160491" y="1240"/>
                </a:lnTo>
                <a:lnTo>
                  <a:pt x="167552" y="4051"/>
                </a:lnTo>
                <a:lnTo>
                  <a:pt x="174245" y="7910"/>
                </a:lnTo>
                <a:lnTo>
                  <a:pt x="181687" y="12467"/>
                </a:lnTo>
                <a:lnTo>
                  <a:pt x="197901" y="22821"/>
                </a:lnTo>
                <a:lnTo>
                  <a:pt x="204410" y="30345"/>
                </a:lnTo>
                <a:lnTo>
                  <a:pt x="209743" y="39330"/>
                </a:lnTo>
                <a:lnTo>
                  <a:pt x="214291" y="49288"/>
                </a:lnTo>
                <a:lnTo>
                  <a:pt x="219309" y="58904"/>
                </a:lnTo>
                <a:lnTo>
                  <a:pt x="224641" y="68290"/>
                </a:lnTo>
                <a:lnTo>
                  <a:pt x="230182" y="77525"/>
                </a:lnTo>
                <a:lnTo>
                  <a:pt x="232883" y="87650"/>
                </a:lnTo>
                <a:lnTo>
                  <a:pt x="233690" y="98369"/>
                </a:lnTo>
                <a:lnTo>
                  <a:pt x="232932" y="119870"/>
                </a:lnTo>
                <a:lnTo>
                  <a:pt x="232595" y="139348"/>
                </a:lnTo>
                <a:lnTo>
                  <a:pt x="231512" y="147717"/>
                </a:lnTo>
                <a:lnTo>
                  <a:pt x="229797" y="155281"/>
                </a:lnTo>
                <a:lnTo>
                  <a:pt x="227660" y="162307"/>
                </a:lnTo>
                <a:lnTo>
                  <a:pt x="224249" y="168976"/>
                </a:lnTo>
                <a:lnTo>
                  <a:pt x="219989" y="175407"/>
                </a:lnTo>
                <a:lnTo>
                  <a:pt x="215163" y="181678"/>
                </a:lnTo>
                <a:lnTo>
                  <a:pt x="210952" y="186851"/>
                </a:lnTo>
                <a:lnTo>
                  <a:pt x="207151" y="191292"/>
                </a:lnTo>
                <a:lnTo>
                  <a:pt x="203625" y="195245"/>
                </a:lnTo>
                <a:lnTo>
                  <a:pt x="199287" y="197880"/>
                </a:lnTo>
                <a:lnTo>
                  <a:pt x="194409" y="199637"/>
                </a:lnTo>
                <a:lnTo>
                  <a:pt x="189171" y="200808"/>
                </a:lnTo>
                <a:lnTo>
                  <a:pt x="183692" y="201589"/>
                </a:lnTo>
                <a:lnTo>
                  <a:pt x="178053" y="202109"/>
                </a:lnTo>
                <a:lnTo>
                  <a:pt x="172308" y="202456"/>
                </a:lnTo>
                <a:lnTo>
                  <a:pt x="165498" y="201695"/>
                </a:lnTo>
                <a:lnTo>
                  <a:pt x="157979" y="200196"/>
                </a:lnTo>
                <a:lnTo>
                  <a:pt x="149986" y="198204"/>
                </a:lnTo>
                <a:lnTo>
                  <a:pt x="142671" y="194892"/>
                </a:lnTo>
                <a:lnTo>
                  <a:pt x="135809" y="190699"/>
                </a:lnTo>
                <a:lnTo>
                  <a:pt x="129247" y="185920"/>
                </a:lnTo>
                <a:lnTo>
                  <a:pt x="120900" y="180749"/>
                </a:lnTo>
                <a:lnTo>
                  <a:pt x="111362" y="175318"/>
                </a:lnTo>
                <a:lnTo>
                  <a:pt x="101032" y="169712"/>
                </a:lnTo>
                <a:lnTo>
                  <a:pt x="92158" y="162999"/>
                </a:lnTo>
                <a:lnTo>
                  <a:pt x="84256" y="155547"/>
                </a:lnTo>
                <a:lnTo>
                  <a:pt x="77001" y="147602"/>
                </a:lnTo>
                <a:lnTo>
                  <a:pt x="69186" y="138337"/>
                </a:lnTo>
                <a:lnTo>
                  <a:pt x="35677" y="9599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SMARTInkAnnotation12"/>
          <p:cNvSpPr/>
          <p:nvPr/>
        </p:nvSpPr>
        <p:spPr>
          <a:xfrm>
            <a:off x="1179513" y="2473325"/>
            <a:ext cx="31750" cy="231775"/>
          </a:xfrm>
          <a:custGeom>
            <a:avLst/>
            <a:gdLst/>
            <a:ahLst/>
            <a:cxnLst/>
            <a:rect l="0" t="0" r="0" b="0"/>
            <a:pathLst>
              <a:path w="31872" h="232173">
                <a:moveTo>
                  <a:pt x="31871" y="0"/>
                </a:moveTo>
                <a:lnTo>
                  <a:pt x="27126" y="9481"/>
                </a:lnTo>
                <a:lnTo>
                  <a:pt x="25728" y="15251"/>
                </a:lnTo>
                <a:lnTo>
                  <a:pt x="24797" y="22073"/>
                </a:lnTo>
                <a:lnTo>
                  <a:pt x="23761" y="35607"/>
                </a:lnTo>
                <a:lnTo>
                  <a:pt x="23301" y="44930"/>
                </a:lnTo>
                <a:lnTo>
                  <a:pt x="23042" y="69978"/>
                </a:lnTo>
                <a:lnTo>
                  <a:pt x="22012" y="80386"/>
                </a:lnTo>
                <a:lnTo>
                  <a:pt x="20333" y="91294"/>
                </a:lnTo>
                <a:lnTo>
                  <a:pt x="18220" y="102535"/>
                </a:lnTo>
                <a:lnTo>
                  <a:pt x="15818" y="113005"/>
                </a:lnTo>
                <a:lnTo>
                  <a:pt x="13224" y="122962"/>
                </a:lnTo>
                <a:lnTo>
                  <a:pt x="10501" y="132576"/>
                </a:lnTo>
                <a:lnTo>
                  <a:pt x="8686" y="141963"/>
                </a:lnTo>
                <a:lnTo>
                  <a:pt x="7476" y="151196"/>
                </a:lnTo>
                <a:lnTo>
                  <a:pt x="6669" y="160329"/>
                </a:lnTo>
                <a:lnTo>
                  <a:pt x="6131" y="168402"/>
                </a:lnTo>
                <a:lnTo>
                  <a:pt x="5534" y="182663"/>
                </a:lnTo>
                <a:lnTo>
                  <a:pt x="4381" y="189244"/>
                </a:lnTo>
                <a:lnTo>
                  <a:pt x="2620" y="195616"/>
                </a:lnTo>
                <a:lnTo>
                  <a:pt x="452" y="201848"/>
                </a:lnTo>
                <a:lnTo>
                  <a:pt x="0" y="206995"/>
                </a:lnTo>
                <a:lnTo>
                  <a:pt x="692" y="211419"/>
                </a:lnTo>
                <a:lnTo>
                  <a:pt x="2147" y="215360"/>
                </a:lnTo>
                <a:lnTo>
                  <a:pt x="3116" y="218980"/>
                </a:lnTo>
                <a:lnTo>
                  <a:pt x="3763" y="222385"/>
                </a:lnTo>
                <a:lnTo>
                  <a:pt x="5056" y="232172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SMARTInkAnnotation13"/>
          <p:cNvSpPr/>
          <p:nvPr/>
        </p:nvSpPr>
        <p:spPr>
          <a:xfrm>
            <a:off x="1157288" y="2384425"/>
            <a:ext cx="9525" cy="0"/>
          </a:xfrm>
          <a:custGeom>
            <a:avLst/>
            <a:gdLst/>
            <a:ahLst/>
            <a:cxnLst/>
            <a:rect l="0" t="0" r="0" b="0"/>
            <a:pathLst>
              <a:path w="8939" h="1">
                <a:moveTo>
                  <a:pt x="8938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SMARTInkAnnotation14"/>
          <p:cNvSpPr/>
          <p:nvPr/>
        </p:nvSpPr>
        <p:spPr>
          <a:xfrm>
            <a:off x="1300163" y="2455863"/>
            <a:ext cx="331787" cy="204787"/>
          </a:xfrm>
          <a:custGeom>
            <a:avLst/>
            <a:gdLst/>
            <a:ahLst/>
            <a:cxnLst/>
            <a:rect l="0" t="0" r="0" b="0"/>
            <a:pathLst>
              <a:path w="330728" h="205341">
                <a:moveTo>
                  <a:pt x="0" y="26747"/>
                </a:moveTo>
                <a:lnTo>
                  <a:pt x="7696" y="19058"/>
                </a:lnTo>
                <a:lnTo>
                  <a:pt x="13683" y="15723"/>
                </a:lnTo>
                <a:lnTo>
                  <a:pt x="33712" y="5497"/>
                </a:lnTo>
                <a:lnTo>
                  <a:pt x="40352" y="3651"/>
                </a:lnTo>
                <a:lnTo>
                  <a:pt x="47758" y="2420"/>
                </a:lnTo>
                <a:lnTo>
                  <a:pt x="55675" y="1599"/>
                </a:lnTo>
                <a:lnTo>
                  <a:pt x="64925" y="1052"/>
                </a:lnTo>
                <a:lnTo>
                  <a:pt x="85798" y="444"/>
                </a:lnTo>
                <a:lnTo>
                  <a:pt x="137957" y="0"/>
                </a:lnTo>
                <a:lnTo>
                  <a:pt x="145602" y="978"/>
                </a:lnTo>
                <a:lnTo>
                  <a:pt x="153679" y="2623"/>
                </a:lnTo>
                <a:lnTo>
                  <a:pt x="162043" y="4711"/>
                </a:lnTo>
                <a:lnTo>
                  <a:pt x="167619" y="7095"/>
                </a:lnTo>
                <a:lnTo>
                  <a:pt x="171337" y="9677"/>
                </a:lnTo>
                <a:lnTo>
                  <a:pt x="173815" y="12391"/>
                </a:lnTo>
                <a:lnTo>
                  <a:pt x="176460" y="16184"/>
                </a:lnTo>
                <a:lnTo>
                  <a:pt x="179217" y="20697"/>
                </a:lnTo>
                <a:lnTo>
                  <a:pt x="182048" y="25690"/>
                </a:lnTo>
                <a:lnTo>
                  <a:pt x="182942" y="31996"/>
                </a:lnTo>
                <a:lnTo>
                  <a:pt x="182545" y="39176"/>
                </a:lnTo>
                <a:lnTo>
                  <a:pt x="181287" y="46939"/>
                </a:lnTo>
                <a:lnTo>
                  <a:pt x="179455" y="55091"/>
                </a:lnTo>
                <a:lnTo>
                  <a:pt x="177241" y="63502"/>
                </a:lnTo>
                <a:lnTo>
                  <a:pt x="174771" y="72086"/>
                </a:lnTo>
                <a:lnTo>
                  <a:pt x="171139" y="79794"/>
                </a:lnTo>
                <a:lnTo>
                  <a:pt x="166731" y="86916"/>
                </a:lnTo>
                <a:lnTo>
                  <a:pt x="161806" y="93649"/>
                </a:lnTo>
                <a:lnTo>
                  <a:pt x="155543" y="101114"/>
                </a:lnTo>
                <a:lnTo>
                  <a:pt x="148388" y="109067"/>
                </a:lnTo>
                <a:lnTo>
                  <a:pt x="140638" y="117345"/>
                </a:lnTo>
                <a:lnTo>
                  <a:pt x="132493" y="124849"/>
                </a:lnTo>
                <a:lnTo>
                  <a:pt x="124083" y="131836"/>
                </a:lnTo>
                <a:lnTo>
                  <a:pt x="115496" y="138478"/>
                </a:lnTo>
                <a:lnTo>
                  <a:pt x="106793" y="144891"/>
                </a:lnTo>
                <a:lnTo>
                  <a:pt x="89177" y="157307"/>
                </a:lnTo>
                <a:lnTo>
                  <a:pt x="80308" y="162404"/>
                </a:lnTo>
                <a:lnTo>
                  <a:pt x="71416" y="166794"/>
                </a:lnTo>
                <a:lnTo>
                  <a:pt x="54583" y="174318"/>
                </a:lnTo>
                <a:lnTo>
                  <a:pt x="33940" y="184132"/>
                </a:lnTo>
                <a:lnTo>
                  <a:pt x="10030" y="195874"/>
                </a:lnTo>
                <a:lnTo>
                  <a:pt x="10659" y="196053"/>
                </a:lnTo>
                <a:lnTo>
                  <a:pt x="17283" y="196305"/>
                </a:lnTo>
                <a:lnTo>
                  <a:pt x="84682" y="196407"/>
                </a:lnTo>
                <a:lnTo>
                  <a:pt x="96182" y="197400"/>
                </a:lnTo>
                <a:lnTo>
                  <a:pt x="107821" y="199055"/>
                </a:lnTo>
                <a:lnTo>
                  <a:pt x="119553" y="201150"/>
                </a:lnTo>
                <a:lnTo>
                  <a:pt x="131347" y="202547"/>
                </a:lnTo>
                <a:lnTo>
                  <a:pt x="143182" y="203478"/>
                </a:lnTo>
                <a:lnTo>
                  <a:pt x="155045" y="204099"/>
                </a:lnTo>
                <a:lnTo>
                  <a:pt x="178820" y="204788"/>
                </a:lnTo>
                <a:lnTo>
                  <a:pt x="257456" y="205308"/>
                </a:lnTo>
                <a:lnTo>
                  <a:pt x="330727" y="20534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" name="SMARTInkAnnotation15"/>
          <p:cNvSpPr/>
          <p:nvPr/>
        </p:nvSpPr>
        <p:spPr>
          <a:xfrm>
            <a:off x="1612900" y="2455863"/>
            <a:ext cx="295275" cy="223837"/>
          </a:xfrm>
          <a:custGeom>
            <a:avLst/>
            <a:gdLst/>
            <a:ahLst/>
            <a:cxnLst/>
            <a:rect l="0" t="0" r="0" b="0"/>
            <a:pathLst>
              <a:path w="294974" h="223243">
                <a:moveTo>
                  <a:pt x="0" y="0"/>
                </a:moveTo>
                <a:lnTo>
                  <a:pt x="132708" y="0"/>
                </a:lnTo>
                <a:lnTo>
                  <a:pt x="142103" y="992"/>
                </a:lnTo>
                <a:lnTo>
                  <a:pt x="151347" y="2645"/>
                </a:lnTo>
                <a:lnTo>
                  <a:pt x="160488" y="4740"/>
                </a:lnTo>
                <a:lnTo>
                  <a:pt x="168569" y="7129"/>
                </a:lnTo>
                <a:lnTo>
                  <a:pt x="175943" y="9713"/>
                </a:lnTo>
                <a:lnTo>
                  <a:pt x="182844" y="12428"/>
                </a:lnTo>
                <a:lnTo>
                  <a:pt x="189432" y="15231"/>
                </a:lnTo>
                <a:lnTo>
                  <a:pt x="202049" y="20990"/>
                </a:lnTo>
                <a:lnTo>
                  <a:pt x="206208" y="24908"/>
                </a:lnTo>
                <a:lnTo>
                  <a:pt x="208980" y="29503"/>
                </a:lnTo>
                <a:lnTo>
                  <a:pt x="210829" y="34552"/>
                </a:lnTo>
                <a:lnTo>
                  <a:pt x="212061" y="39901"/>
                </a:lnTo>
                <a:lnTo>
                  <a:pt x="212883" y="45452"/>
                </a:lnTo>
                <a:lnTo>
                  <a:pt x="213430" y="51137"/>
                </a:lnTo>
                <a:lnTo>
                  <a:pt x="212802" y="56912"/>
                </a:lnTo>
                <a:lnTo>
                  <a:pt x="211390" y="62746"/>
                </a:lnTo>
                <a:lnTo>
                  <a:pt x="209456" y="68619"/>
                </a:lnTo>
                <a:lnTo>
                  <a:pt x="206180" y="75512"/>
                </a:lnTo>
                <a:lnTo>
                  <a:pt x="202010" y="83083"/>
                </a:lnTo>
                <a:lnTo>
                  <a:pt x="197243" y="91107"/>
                </a:lnTo>
                <a:lnTo>
                  <a:pt x="191086" y="99433"/>
                </a:lnTo>
                <a:lnTo>
                  <a:pt x="184002" y="107961"/>
                </a:lnTo>
                <a:lnTo>
                  <a:pt x="176299" y="116622"/>
                </a:lnTo>
                <a:lnTo>
                  <a:pt x="168185" y="124381"/>
                </a:lnTo>
                <a:lnTo>
                  <a:pt x="159796" y="131538"/>
                </a:lnTo>
                <a:lnTo>
                  <a:pt x="151223" y="138293"/>
                </a:lnTo>
                <a:lnTo>
                  <a:pt x="142529" y="144781"/>
                </a:lnTo>
                <a:lnTo>
                  <a:pt x="124923" y="157282"/>
                </a:lnTo>
                <a:lnTo>
                  <a:pt x="115063" y="162401"/>
                </a:lnTo>
                <a:lnTo>
                  <a:pt x="104518" y="166807"/>
                </a:lnTo>
                <a:lnTo>
                  <a:pt x="93515" y="170735"/>
                </a:lnTo>
                <a:lnTo>
                  <a:pt x="84193" y="174347"/>
                </a:lnTo>
                <a:lnTo>
                  <a:pt x="75992" y="177747"/>
                </a:lnTo>
                <a:lnTo>
                  <a:pt x="68539" y="181006"/>
                </a:lnTo>
                <a:lnTo>
                  <a:pt x="54960" y="187272"/>
                </a:lnTo>
                <a:lnTo>
                  <a:pt x="36878" y="195915"/>
                </a:lnTo>
                <a:lnTo>
                  <a:pt x="37497" y="197087"/>
                </a:lnTo>
                <a:lnTo>
                  <a:pt x="40832" y="201034"/>
                </a:lnTo>
                <a:lnTo>
                  <a:pt x="44106" y="202483"/>
                </a:lnTo>
                <a:lnTo>
                  <a:pt x="59196" y="205516"/>
                </a:lnTo>
                <a:lnTo>
                  <a:pt x="66280" y="207456"/>
                </a:lnTo>
                <a:lnTo>
                  <a:pt x="73982" y="209741"/>
                </a:lnTo>
                <a:lnTo>
                  <a:pt x="83089" y="211265"/>
                </a:lnTo>
                <a:lnTo>
                  <a:pt x="93133" y="212280"/>
                </a:lnTo>
                <a:lnTo>
                  <a:pt x="103802" y="212958"/>
                </a:lnTo>
                <a:lnTo>
                  <a:pt x="114887" y="213409"/>
                </a:lnTo>
                <a:lnTo>
                  <a:pt x="137798" y="213911"/>
                </a:lnTo>
                <a:lnTo>
                  <a:pt x="177777" y="214193"/>
                </a:lnTo>
                <a:lnTo>
                  <a:pt x="191020" y="215225"/>
                </a:lnTo>
                <a:lnTo>
                  <a:pt x="203821" y="216905"/>
                </a:lnTo>
                <a:lnTo>
                  <a:pt x="216328" y="219017"/>
                </a:lnTo>
                <a:lnTo>
                  <a:pt x="230625" y="220426"/>
                </a:lnTo>
                <a:lnTo>
                  <a:pt x="246115" y="221364"/>
                </a:lnTo>
                <a:lnTo>
                  <a:pt x="294973" y="223242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1" name="SMARTInkAnnotation16"/>
          <p:cNvSpPr/>
          <p:nvPr/>
        </p:nvSpPr>
        <p:spPr>
          <a:xfrm>
            <a:off x="1874838" y="2438400"/>
            <a:ext cx="301625" cy="249238"/>
          </a:xfrm>
          <a:custGeom>
            <a:avLst/>
            <a:gdLst/>
            <a:ahLst/>
            <a:cxnLst/>
            <a:rect l="0" t="0" r="0" b="0"/>
            <a:pathLst>
              <a:path w="301946" h="249507">
                <a:moveTo>
                  <a:pt x="212559" y="61983"/>
                </a:moveTo>
                <a:lnTo>
                  <a:pt x="212559" y="54295"/>
                </a:lnTo>
                <a:lnTo>
                  <a:pt x="215208" y="48313"/>
                </a:lnTo>
                <a:lnTo>
                  <a:pt x="217304" y="43940"/>
                </a:lnTo>
                <a:lnTo>
                  <a:pt x="219634" y="36436"/>
                </a:lnTo>
                <a:lnTo>
                  <a:pt x="220255" y="33045"/>
                </a:lnTo>
                <a:lnTo>
                  <a:pt x="219676" y="29792"/>
                </a:lnTo>
                <a:lnTo>
                  <a:pt x="216384" y="23533"/>
                </a:lnTo>
                <a:lnTo>
                  <a:pt x="211611" y="17444"/>
                </a:lnTo>
                <a:lnTo>
                  <a:pt x="206179" y="11430"/>
                </a:lnTo>
                <a:lnTo>
                  <a:pt x="200454" y="5450"/>
                </a:lnTo>
                <a:lnTo>
                  <a:pt x="197537" y="3458"/>
                </a:lnTo>
                <a:lnTo>
                  <a:pt x="191647" y="1246"/>
                </a:lnTo>
                <a:lnTo>
                  <a:pt x="183070" y="262"/>
                </a:lnTo>
                <a:lnTo>
                  <a:pt x="178002" y="0"/>
                </a:lnTo>
                <a:lnTo>
                  <a:pt x="171644" y="817"/>
                </a:lnTo>
                <a:lnTo>
                  <a:pt x="164426" y="2354"/>
                </a:lnTo>
                <a:lnTo>
                  <a:pt x="156634" y="4371"/>
                </a:lnTo>
                <a:lnTo>
                  <a:pt x="148460" y="7700"/>
                </a:lnTo>
                <a:lnTo>
                  <a:pt x="140031" y="11904"/>
                </a:lnTo>
                <a:lnTo>
                  <a:pt x="131432" y="16691"/>
                </a:lnTo>
                <a:lnTo>
                  <a:pt x="122720" y="22858"/>
                </a:lnTo>
                <a:lnTo>
                  <a:pt x="113933" y="29947"/>
                </a:lnTo>
                <a:lnTo>
                  <a:pt x="105095" y="37649"/>
                </a:lnTo>
                <a:lnTo>
                  <a:pt x="96223" y="45760"/>
                </a:lnTo>
                <a:lnTo>
                  <a:pt x="78421" y="62710"/>
                </a:lnTo>
                <a:lnTo>
                  <a:pt x="51647" y="88988"/>
                </a:lnTo>
                <a:lnTo>
                  <a:pt x="43708" y="97845"/>
                </a:lnTo>
                <a:lnTo>
                  <a:pt x="36428" y="106727"/>
                </a:lnTo>
                <a:lnTo>
                  <a:pt x="29589" y="115625"/>
                </a:lnTo>
                <a:lnTo>
                  <a:pt x="24036" y="123541"/>
                </a:lnTo>
                <a:lnTo>
                  <a:pt x="19342" y="130803"/>
                </a:lnTo>
                <a:lnTo>
                  <a:pt x="15218" y="137628"/>
                </a:lnTo>
                <a:lnTo>
                  <a:pt x="11476" y="145155"/>
                </a:lnTo>
                <a:lnTo>
                  <a:pt x="7989" y="153150"/>
                </a:lnTo>
                <a:lnTo>
                  <a:pt x="4670" y="161456"/>
                </a:lnTo>
                <a:lnTo>
                  <a:pt x="2458" y="167986"/>
                </a:lnTo>
                <a:lnTo>
                  <a:pt x="983" y="173331"/>
                </a:lnTo>
                <a:lnTo>
                  <a:pt x="0" y="177887"/>
                </a:lnTo>
                <a:lnTo>
                  <a:pt x="338" y="182908"/>
                </a:lnTo>
                <a:lnTo>
                  <a:pt x="1556" y="188240"/>
                </a:lnTo>
                <a:lnTo>
                  <a:pt x="3361" y="193780"/>
                </a:lnTo>
                <a:lnTo>
                  <a:pt x="5558" y="198464"/>
                </a:lnTo>
                <a:lnTo>
                  <a:pt x="8015" y="202580"/>
                </a:lnTo>
                <a:lnTo>
                  <a:pt x="10647" y="206316"/>
                </a:lnTo>
                <a:lnTo>
                  <a:pt x="13395" y="208806"/>
                </a:lnTo>
                <a:lnTo>
                  <a:pt x="16220" y="210466"/>
                </a:lnTo>
                <a:lnTo>
                  <a:pt x="23000" y="213304"/>
                </a:lnTo>
                <a:lnTo>
                  <a:pt x="32635" y="217872"/>
                </a:lnTo>
                <a:lnTo>
                  <a:pt x="40890" y="220564"/>
                </a:lnTo>
                <a:lnTo>
                  <a:pt x="44481" y="221281"/>
                </a:lnTo>
                <a:lnTo>
                  <a:pt x="48862" y="220768"/>
                </a:lnTo>
                <a:lnTo>
                  <a:pt x="53769" y="219433"/>
                </a:lnTo>
                <a:lnTo>
                  <a:pt x="59027" y="217551"/>
                </a:lnTo>
                <a:lnTo>
                  <a:pt x="64518" y="215304"/>
                </a:lnTo>
                <a:lnTo>
                  <a:pt x="70166" y="212814"/>
                </a:lnTo>
                <a:lnTo>
                  <a:pt x="81737" y="207402"/>
                </a:lnTo>
                <a:lnTo>
                  <a:pt x="93502" y="201689"/>
                </a:lnTo>
                <a:lnTo>
                  <a:pt x="98426" y="197784"/>
                </a:lnTo>
                <a:lnTo>
                  <a:pt x="102703" y="193197"/>
                </a:lnTo>
                <a:lnTo>
                  <a:pt x="106546" y="188154"/>
                </a:lnTo>
                <a:lnTo>
                  <a:pt x="111095" y="182808"/>
                </a:lnTo>
                <a:lnTo>
                  <a:pt x="116115" y="177259"/>
                </a:lnTo>
                <a:lnTo>
                  <a:pt x="126988" y="165803"/>
                </a:lnTo>
                <a:lnTo>
                  <a:pt x="138442" y="154096"/>
                </a:lnTo>
                <a:lnTo>
                  <a:pt x="143285" y="148196"/>
                </a:lnTo>
                <a:lnTo>
                  <a:pt x="147506" y="142279"/>
                </a:lnTo>
                <a:lnTo>
                  <a:pt x="151313" y="136350"/>
                </a:lnTo>
                <a:lnTo>
                  <a:pt x="155838" y="131404"/>
                </a:lnTo>
                <a:lnTo>
                  <a:pt x="160840" y="127115"/>
                </a:lnTo>
                <a:lnTo>
                  <a:pt x="166162" y="123264"/>
                </a:lnTo>
                <a:lnTo>
                  <a:pt x="171696" y="118712"/>
                </a:lnTo>
                <a:lnTo>
                  <a:pt x="177372" y="113693"/>
                </a:lnTo>
                <a:lnTo>
                  <a:pt x="183142" y="108363"/>
                </a:lnTo>
                <a:lnTo>
                  <a:pt x="187982" y="102824"/>
                </a:lnTo>
                <a:lnTo>
                  <a:pt x="192201" y="97148"/>
                </a:lnTo>
                <a:lnTo>
                  <a:pt x="196008" y="91379"/>
                </a:lnTo>
                <a:lnTo>
                  <a:pt x="199539" y="85550"/>
                </a:lnTo>
                <a:lnTo>
                  <a:pt x="202886" y="79678"/>
                </a:lnTo>
                <a:lnTo>
                  <a:pt x="206110" y="73780"/>
                </a:lnTo>
                <a:lnTo>
                  <a:pt x="208260" y="68855"/>
                </a:lnTo>
                <a:lnTo>
                  <a:pt x="209693" y="64580"/>
                </a:lnTo>
                <a:lnTo>
                  <a:pt x="210648" y="60738"/>
                </a:lnTo>
                <a:lnTo>
                  <a:pt x="214358" y="53823"/>
                </a:lnTo>
                <a:lnTo>
                  <a:pt x="216738" y="50590"/>
                </a:lnTo>
                <a:lnTo>
                  <a:pt x="219382" y="44351"/>
                </a:lnTo>
                <a:lnTo>
                  <a:pt x="221080" y="37003"/>
                </a:lnTo>
                <a:lnTo>
                  <a:pt x="221415" y="30406"/>
                </a:lnTo>
                <a:lnTo>
                  <a:pt x="221482" y="36600"/>
                </a:lnTo>
                <a:lnTo>
                  <a:pt x="221498" y="164167"/>
                </a:lnTo>
                <a:lnTo>
                  <a:pt x="222491" y="171778"/>
                </a:lnTo>
                <a:lnTo>
                  <a:pt x="224146" y="179828"/>
                </a:lnTo>
                <a:lnTo>
                  <a:pt x="226243" y="188171"/>
                </a:lnTo>
                <a:lnTo>
                  <a:pt x="228634" y="195717"/>
                </a:lnTo>
                <a:lnTo>
                  <a:pt x="231221" y="202733"/>
                </a:lnTo>
                <a:lnTo>
                  <a:pt x="233939" y="209394"/>
                </a:lnTo>
                <a:lnTo>
                  <a:pt x="238730" y="214828"/>
                </a:lnTo>
                <a:lnTo>
                  <a:pt x="244904" y="219442"/>
                </a:lnTo>
                <a:lnTo>
                  <a:pt x="252000" y="223510"/>
                </a:lnTo>
                <a:lnTo>
                  <a:pt x="270477" y="233322"/>
                </a:lnTo>
                <a:lnTo>
                  <a:pt x="301945" y="249506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2" name="SMARTInkAnnotation17"/>
          <p:cNvSpPr/>
          <p:nvPr/>
        </p:nvSpPr>
        <p:spPr>
          <a:xfrm>
            <a:off x="639763" y="2425700"/>
            <a:ext cx="292100" cy="387350"/>
          </a:xfrm>
          <a:custGeom>
            <a:avLst/>
            <a:gdLst/>
            <a:ahLst/>
            <a:cxnLst/>
            <a:rect l="0" t="0" r="0" b="0"/>
            <a:pathLst>
              <a:path w="293149" h="386913">
                <a:moveTo>
                  <a:pt x="89385" y="66015"/>
                </a:moveTo>
                <a:lnTo>
                  <a:pt x="89385" y="70756"/>
                </a:lnTo>
                <a:lnTo>
                  <a:pt x="88392" y="72152"/>
                </a:lnTo>
                <a:lnTo>
                  <a:pt x="86737" y="73083"/>
                </a:lnTo>
                <a:lnTo>
                  <a:pt x="84640" y="73704"/>
                </a:lnTo>
                <a:lnTo>
                  <a:pt x="83243" y="75110"/>
                </a:lnTo>
                <a:lnTo>
                  <a:pt x="82311" y="77039"/>
                </a:lnTo>
                <a:lnTo>
                  <a:pt x="81275" y="81829"/>
                </a:lnTo>
                <a:lnTo>
                  <a:pt x="80692" y="91096"/>
                </a:lnTo>
                <a:lnTo>
                  <a:pt x="80556" y="100644"/>
                </a:lnTo>
                <a:lnTo>
                  <a:pt x="77847" y="111502"/>
                </a:lnTo>
                <a:lnTo>
                  <a:pt x="75734" y="117176"/>
                </a:lnTo>
                <a:lnTo>
                  <a:pt x="73332" y="124927"/>
                </a:lnTo>
                <a:lnTo>
                  <a:pt x="68015" y="144123"/>
                </a:lnTo>
                <a:lnTo>
                  <a:pt x="66200" y="153806"/>
                </a:lnTo>
                <a:lnTo>
                  <a:pt x="64990" y="163238"/>
                </a:lnTo>
                <a:lnTo>
                  <a:pt x="64183" y="172502"/>
                </a:lnTo>
                <a:lnTo>
                  <a:pt x="62652" y="182647"/>
                </a:lnTo>
                <a:lnTo>
                  <a:pt x="60638" y="193379"/>
                </a:lnTo>
                <a:lnTo>
                  <a:pt x="58303" y="204503"/>
                </a:lnTo>
                <a:lnTo>
                  <a:pt x="57739" y="214895"/>
                </a:lnTo>
                <a:lnTo>
                  <a:pt x="58356" y="224799"/>
                </a:lnTo>
                <a:lnTo>
                  <a:pt x="59760" y="234379"/>
                </a:lnTo>
                <a:lnTo>
                  <a:pt x="60697" y="243742"/>
                </a:lnTo>
                <a:lnTo>
                  <a:pt x="61321" y="252961"/>
                </a:lnTo>
                <a:lnTo>
                  <a:pt x="61737" y="262083"/>
                </a:lnTo>
                <a:lnTo>
                  <a:pt x="62200" y="280157"/>
                </a:lnTo>
                <a:lnTo>
                  <a:pt x="62563" y="357193"/>
                </a:lnTo>
                <a:lnTo>
                  <a:pt x="61572" y="362329"/>
                </a:lnTo>
                <a:lnTo>
                  <a:pt x="57823" y="370682"/>
                </a:lnTo>
                <a:lnTo>
                  <a:pt x="50128" y="380962"/>
                </a:lnTo>
                <a:lnTo>
                  <a:pt x="45170" y="386912"/>
                </a:lnTo>
                <a:lnTo>
                  <a:pt x="40089" y="382574"/>
                </a:lnTo>
                <a:lnTo>
                  <a:pt x="39637" y="379250"/>
                </a:lnTo>
                <a:lnTo>
                  <a:pt x="41784" y="370265"/>
                </a:lnTo>
                <a:lnTo>
                  <a:pt x="41760" y="365090"/>
                </a:lnTo>
                <a:lnTo>
                  <a:pt x="39086" y="354049"/>
                </a:lnTo>
                <a:lnTo>
                  <a:pt x="37975" y="346343"/>
                </a:lnTo>
                <a:lnTo>
                  <a:pt x="37235" y="337236"/>
                </a:lnTo>
                <a:lnTo>
                  <a:pt x="36741" y="327196"/>
                </a:lnTo>
                <a:lnTo>
                  <a:pt x="36193" y="305458"/>
                </a:lnTo>
                <a:lnTo>
                  <a:pt x="35780" y="218936"/>
                </a:lnTo>
                <a:lnTo>
                  <a:pt x="36764" y="205665"/>
                </a:lnTo>
                <a:lnTo>
                  <a:pt x="38414" y="192850"/>
                </a:lnTo>
                <a:lnTo>
                  <a:pt x="40507" y="180337"/>
                </a:lnTo>
                <a:lnTo>
                  <a:pt x="41902" y="168027"/>
                </a:lnTo>
                <a:lnTo>
                  <a:pt x="42832" y="155851"/>
                </a:lnTo>
                <a:lnTo>
                  <a:pt x="43452" y="143765"/>
                </a:lnTo>
                <a:lnTo>
                  <a:pt x="44859" y="131739"/>
                </a:lnTo>
                <a:lnTo>
                  <a:pt x="46790" y="119753"/>
                </a:lnTo>
                <a:lnTo>
                  <a:pt x="49070" y="107794"/>
                </a:lnTo>
                <a:lnTo>
                  <a:pt x="52577" y="96844"/>
                </a:lnTo>
                <a:lnTo>
                  <a:pt x="56901" y="86568"/>
                </a:lnTo>
                <a:lnTo>
                  <a:pt x="61770" y="76740"/>
                </a:lnTo>
                <a:lnTo>
                  <a:pt x="67003" y="67212"/>
                </a:lnTo>
                <a:lnTo>
                  <a:pt x="72477" y="57883"/>
                </a:lnTo>
                <a:lnTo>
                  <a:pt x="78113" y="48688"/>
                </a:lnTo>
                <a:lnTo>
                  <a:pt x="83857" y="40573"/>
                </a:lnTo>
                <a:lnTo>
                  <a:pt x="89673" y="33179"/>
                </a:lnTo>
                <a:lnTo>
                  <a:pt x="95536" y="26265"/>
                </a:lnTo>
                <a:lnTo>
                  <a:pt x="102424" y="20663"/>
                </a:lnTo>
                <a:lnTo>
                  <a:pt x="109996" y="15937"/>
                </a:lnTo>
                <a:lnTo>
                  <a:pt x="138812" y="1222"/>
                </a:lnTo>
                <a:lnTo>
                  <a:pt x="146172" y="0"/>
                </a:lnTo>
                <a:lnTo>
                  <a:pt x="154059" y="177"/>
                </a:lnTo>
                <a:lnTo>
                  <a:pt x="162296" y="1287"/>
                </a:lnTo>
                <a:lnTo>
                  <a:pt x="169774" y="2027"/>
                </a:lnTo>
                <a:lnTo>
                  <a:pt x="176746" y="2521"/>
                </a:lnTo>
                <a:lnTo>
                  <a:pt x="183380" y="2850"/>
                </a:lnTo>
                <a:lnTo>
                  <a:pt x="190782" y="5053"/>
                </a:lnTo>
                <a:lnTo>
                  <a:pt x="198697" y="8507"/>
                </a:lnTo>
                <a:lnTo>
                  <a:pt x="206953" y="12793"/>
                </a:lnTo>
                <a:lnTo>
                  <a:pt x="215436" y="17636"/>
                </a:lnTo>
                <a:lnTo>
                  <a:pt x="224071" y="22848"/>
                </a:lnTo>
                <a:lnTo>
                  <a:pt x="232807" y="28307"/>
                </a:lnTo>
                <a:lnTo>
                  <a:pt x="240618" y="33931"/>
                </a:lnTo>
                <a:lnTo>
                  <a:pt x="247811" y="39665"/>
                </a:lnTo>
                <a:lnTo>
                  <a:pt x="254593" y="45472"/>
                </a:lnTo>
                <a:lnTo>
                  <a:pt x="260108" y="51328"/>
                </a:lnTo>
                <a:lnTo>
                  <a:pt x="268883" y="63126"/>
                </a:lnTo>
                <a:lnTo>
                  <a:pt x="272614" y="70042"/>
                </a:lnTo>
                <a:lnTo>
                  <a:pt x="276094" y="77629"/>
                </a:lnTo>
                <a:lnTo>
                  <a:pt x="279407" y="85664"/>
                </a:lnTo>
                <a:lnTo>
                  <a:pt x="282609" y="93005"/>
                </a:lnTo>
                <a:lnTo>
                  <a:pt x="288816" y="106454"/>
                </a:lnTo>
                <a:lnTo>
                  <a:pt x="290868" y="112818"/>
                </a:lnTo>
                <a:lnTo>
                  <a:pt x="292236" y="119045"/>
                </a:lnTo>
                <a:lnTo>
                  <a:pt x="293148" y="125181"/>
                </a:lnTo>
                <a:lnTo>
                  <a:pt x="292763" y="131256"/>
                </a:lnTo>
                <a:lnTo>
                  <a:pt x="289687" y="143298"/>
                </a:lnTo>
                <a:lnTo>
                  <a:pt x="286483" y="148295"/>
                </a:lnTo>
                <a:lnTo>
                  <a:pt x="277626" y="156493"/>
                </a:lnTo>
                <a:lnTo>
                  <a:pt x="271490" y="161060"/>
                </a:lnTo>
                <a:lnTo>
                  <a:pt x="256727" y="171427"/>
                </a:lnTo>
                <a:lnTo>
                  <a:pt x="247626" y="175977"/>
                </a:lnTo>
                <a:lnTo>
                  <a:pt x="237585" y="180003"/>
                </a:lnTo>
                <a:lnTo>
                  <a:pt x="226919" y="183679"/>
                </a:lnTo>
                <a:lnTo>
                  <a:pt x="215836" y="186129"/>
                </a:lnTo>
                <a:lnTo>
                  <a:pt x="204474" y="187764"/>
                </a:lnTo>
                <a:lnTo>
                  <a:pt x="192927" y="188853"/>
                </a:lnTo>
                <a:lnTo>
                  <a:pt x="181256" y="189579"/>
                </a:lnTo>
                <a:lnTo>
                  <a:pt x="157695" y="190385"/>
                </a:lnTo>
                <a:lnTo>
                  <a:pt x="117350" y="190840"/>
                </a:lnTo>
                <a:lnTo>
                  <a:pt x="105049" y="189911"/>
                </a:lnTo>
                <a:lnTo>
                  <a:pt x="93869" y="188300"/>
                </a:lnTo>
                <a:lnTo>
                  <a:pt x="83436" y="186234"/>
                </a:lnTo>
                <a:lnTo>
                  <a:pt x="73501" y="183864"/>
                </a:lnTo>
                <a:lnTo>
                  <a:pt x="63898" y="181292"/>
                </a:lnTo>
                <a:lnTo>
                  <a:pt x="45283" y="175788"/>
                </a:lnTo>
                <a:lnTo>
                  <a:pt x="27078" y="170035"/>
                </a:lnTo>
                <a:lnTo>
                  <a:pt x="20038" y="167112"/>
                </a:lnTo>
                <a:lnTo>
                  <a:pt x="14352" y="164171"/>
                </a:lnTo>
                <a:lnTo>
                  <a:pt x="0" y="155312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3" name="SMARTInkAnnotation18"/>
          <p:cNvSpPr/>
          <p:nvPr/>
        </p:nvSpPr>
        <p:spPr>
          <a:xfrm>
            <a:off x="1068388" y="2446338"/>
            <a:ext cx="26987" cy="214312"/>
          </a:xfrm>
          <a:custGeom>
            <a:avLst/>
            <a:gdLst/>
            <a:ahLst/>
            <a:cxnLst/>
            <a:rect l="0" t="0" r="0" b="0"/>
            <a:pathLst>
              <a:path w="26817" h="214314">
                <a:moveTo>
                  <a:pt x="26816" y="0"/>
                </a:moveTo>
                <a:lnTo>
                  <a:pt x="26816" y="4741"/>
                </a:lnTo>
                <a:lnTo>
                  <a:pt x="25823" y="6137"/>
                </a:lnTo>
                <a:lnTo>
                  <a:pt x="24167" y="7068"/>
                </a:lnTo>
                <a:lnTo>
                  <a:pt x="22071" y="7689"/>
                </a:lnTo>
                <a:lnTo>
                  <a:pt x="20673" y="9094"/>
                </a:lnTo>
                <a:lnTo>
                  <a:pt x="19741" y="11024"/>
                </a:lnTo>
                <a:lnTo>
                  <a:pt x="19120" y="13303"/>
                </a:lnTo>
                <a:lnTo>
                  <a:pt x="18706" y="16806"/>
                </a:lnTo>
                <a:lnTo>
                  <a:pt x="18430" y="21126"/>
                </a:lnTo>
                <a:lnTo>
                  <a:pt x="18245" y="25990"/>
                </a:lnTo>
                <a:lnTo>
                  <a:pt x="17986" y="42317"/>
                </a:lnTo>
                <a:lnTo>
                  <a:pt x="16957" y="49047"/>
                </a:lnTo>
                <a:lnTo>
                  <a:pt x="15277" y="56511"/>
                </a:lnTo>
                <a:lnTo>
                  <a:pt x="13164" y="64463"/>
                </a:lnTo>
                <a:lnTo>
                  <a:pt x="11756" y="72741"/>
                </a:lnTo>
                <a:lnTo>
                  <a:pt x="10817" y="81236"/>
                </a:lnTo>
                <a:lnTo>
                  <a:pt x="10191" y="89877"/>
                </a:lnTo>
                <a:lnTo>
                  <a:pt x="9774" y="98613"/>
                </a:lnTo>
                <a:lnTo>
                  <a:pt x="9310" y="116258"/>
                </a:lnTo>
                <a:lnTo>
                  <a:pt x="8193" y="124138"/>
                </a:lnTo>
                <a:lnTo>
                  <a:pt x="6455" y="131376"/>
                </a:lnTo>
                <a:lnTo>
                  <a:pt x="4304" y="138186"/>
                </a:lnTo>
                <a:lnTo>
                  <a:pt x="2869" y="144710"/>
                </a:lnTo>
                <a:lnTo>
                  <a:pt x="1913" y="151044"/>
                </a:lnTo>
                <a:lnTo>
                  <a:pt x="1275" y="157251"/>
                </a:lnTo>
                <a:lnTo>
                  <a:pt x="850" y="163373"/>
                </a:lnTo>
                <a:lnTo>
                  <a:pt x="567" y="169439"/>
                </a:lnTo>
                <a:lnTo>
                  <a:pt x="252" y="181470"/>
                </a:lnTo>
                <a:lnTo>
                  <a:pt x="0" y="214313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SMARTInkAnnotation19"/>
          <p:cNvSpPr/>
          <p:nvPr/>
        </p:nvSpPr>
        <p:spPr>
          <a:xfrm>
            <a:off x="1085850" y="2357438"/>
            <a:ext cx="9525" cy="0"/>
          </a:xfrm>
          <a:custGeom>
            <a:avLst/>
            <a:gdLst/>
            <a:ahLst/>
            <a:cxnLst/>
            <a:rect l="0" t="0" r="0" b="0"/>
            <a:pathLst>
              <a:path w="8940" h="1">
                <a:moveTo>
                  <a:pt x="8939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" name="SMARTInkAnnotation20"/>
          <p:cNvSpPr/>
          <p:nvPr/>
        </p:nvSpPr>
        <p:spPr>
          <a:xfrm>
            <a:off x="1238250" y="2428875"/>
            <a:ext cx="246063" cy="241300"/>
          </a:xfrm>
          <a:custGeom>
            <a:avLst/>
            <a:gdLst/>
            <a:ahLst/>
            <a:cxnLst/>
            <a:rect l="0" t="0" r="0" b="0"/>
            <a:pathLst>
              <a:path w="246507" h="241102">
                <a:moveTo>
                  <a:pt x="0" y="0"/>
                </a:moveTo>
                <a:lnTo>
                  <a:pt x="77517" y="0"/>
                </a:lnTo>
                <a:lnTo>
                  <a:pt x="84453" y="991"/>
                </a:lnTo>
                <a:lnTo>
                  <a:pt x="92056" y="2645"/>
                </a:lnTo>
                <a:lnTo>
                  <a:pt x="100105" y="4740"/>
                </a:lnTo>
                <a:lnTo>
                  <a:pt x="107457" y="5144"/>
                </a:lnTo>
                <a:lnTo>
                  <a:pt x="114344" y="4422"/>
                </a:lnTo>
                <a:lnTo>
                  <a:pt x="120922" y="2947"/>
                </a:lnTo>
                <a:lnTo>
                  <a:pt x="127294" y="1965"/>
                </a:lnTo>
                <a:lnTo>
                  <a:pt x="133528" y="1310"/>
                </a:lnTo>
                <a:lnTo>
                  <a:pt x="139671" y="873"/>
                </a:lnTo>
                <a:lnTo>
                  <a:pt x="145752" y="582"/>
                </a:lnTo>
                <a:lnTo>
                  <a:pt x="157806" y="258"/>
                </a:lnTo>
                <a:lnTo>
                  <a:pt x="163801" y="1164"/>
                </a:lnTo>
                <a:lnTo>
                  <a:pt x="169784" y="2761"/>
                </a:lnTo>
                <a:lnTo>
                  <a:pt x="175760" y="4817"/>
                </a:lnTo>
                <a:lnTo>
                  <a:pt x="181730" y="6187"/>
                </a:lnTo>
                <a:lnTo>
                  <a:pt x="187696" y="7101"/>
                </a:lnTo>
                <a:lnTo>
                  <a:pt x="193660" y="7711"/>
                </a:lnTo>
                <a:lnTo>
                  <a:pt x="199622" y="8117"/>
                </a:lnTo>
                <a:lnTo>
                  <a:pt x="205583" y="8387"/>
                </a:lnTo>
                <a:lnTo>
                  <a:pt x="220815" y="8769"/>
                </a:lnTo>
                <a:lnTo>
                  <a:pt x="246466" y="8929"/>
                </a:lnTo>
                <a:lnTo>
                  <a:pt x="244281" y="8929"/>
                </a:lnTo>
                <a:lnTo>
                  <a:pt x="243301" y="9921"/>
                </a:lnTo>
                <a:lnTo>
                  <a:pt x="242648" y="11575"/>
                </a:lnTo>
                <a:lnTo>
                  <a:pt x="241418" y="17491"/>
                </a:lnTo>
                <a:lnTo>
                  <a:pt x="246506" y="17786"/>
                </a:lnTo>
                <a:lnTo>
                  <a:pt x="241419" y="17858"/>
                </a:lnTo>
                <a:lnTo>
                  <a:pt x="241352" y="24926"/>
                </a:lnTo>
                <a:lnTo>
                  <a:pt x="241348" y="25547"/>
                </a:lnTo>
                <a:lnTo>
                  <a:pt x="240353" y="25961"/>
                </a:lnTo>
                <a:lnTo>
                  <a:pt x="233646" y="26679"/>
                </a:lnTo>
                <a:lnTo>
                  <a:pt x="233232" y="27708"/>
                </a:lnTo>
                <a:lnTo>
                  <a:pt x="232452" y="35162"/>
                </a:lnTo>
                <a:lnTo>
                  <a:pt x="232409" y="41782"/>
                </a:lnTo>
                <a:lnTo>
                  <a:pt x="232403" y="65888"/>
                </a:lnTo>
                <a:lnTo>
                  <a:pt x="231410" y="68730"/>
                </a:lnTo>
                <a:lnTo>
                  <a:pt x="227658" y="74533"/>
                </a:lnTo>
                <a:lnTo>
                  <a:pt x="222679" y="80420"/>
                </a:lnTo>
                <a:lnTo>
                  <a:pt x="217157" y="87336"/>
                </a:lnTo>
                <a:lnTo>
                  <a:pt x="214293" y="91958"/>
                </a:lnTo>
                <a:lnTo>
                  <a:pt x="211391" y="97024"/>
                </a:lnTo>
                <a:lnTo>
                  <a:pt x="209457" y="101393"/>
                </a:lnTo>
                <a:lnTo>
                  <a:pt x="207307" y="108894"/>
                </a:lnTo>
                <a:lnTo>
                  <a:pt x="206352" y="115535"/>
                </a:lnTo>
                <a:lnTo>
                  <a:pt x="206097" y="118695"/>
                </a:lnTo>
                <a:lnTo>
                  <a:pt x="204934" y="122786"/>
                </a:lnTo>
                <a:lnTo>
                  <a:pt x="203165" y="127498"/>
                </a:lnTo>
                <a:lnTo>
                  <a:pt x="200993" y="132623"/>
                </a:lnTo>
                <a:lnTo>
                  <a:pt x="198552" y="137032"/>
                </a:lnTo>
                <a:lnTo>
                  <a:pt x="195931" y="140964"/>
                </a:lnTo>
                <a:lnTo>
                  <a:pt x="193191" y="144577"/>
                </a:lnTo>
                <a:lnTo>
                  <a:pt x="190146" y="151238"/>
                </a:lnTo>
                <a:lnTo>
                  <a:pt x="187800" y="158498"/>
                </a:lnTo>
                <a:lnTo>
                  <a:pt x="185783" y="163212"/>
                </a:lnTo>
                <a:lnTo>
                  <a:pt x="183446" y="168339"/>
                </a:lnTo>
                <a:lnTo>
                  <a:pt x="181888" y="172749"/>
                </a:lnTo>
                <a:lnTo>
                  <a:pt x="180849" y="176681"/>
                </a:lnTo>
                <a:lnTo>
                  <a:pt x="180157" y="180295"/>
                </a:lnTo>
                <a:lnTo>
                  <a:pt x="176739" y="186956"/>
                </a:lnTo>
                <a:lnTo>
                  <a:pt x="171909" y="193225"/>
                </a:lnTo>
                <a:lnTo>
                  <a:pt x="166452" y="199317"/>
                </a:lnTo>
                <a:lnTo>
                  <a:pt x="160716" y="205333"/>
                </a:lnTo>
                <a:lnTo>
                  <a:pt x="147723" y="218527"/>
                </a:lnTo>
                <a:lnTo>
                  <a:pt x="146155" y="221091"/>
                </a:lnTo>
                <a:lnTo>
                  <a:pt x="144411" y="226585"/>
                </a:lnTo>
                <a:lnTo>
                  <a:pt x="142954" y="228447"/>
                </a:lnTo>
                <a:lnTo>
                  <a:pt x="140988" y="229689"/>
                </a:lnTo>
                <a:lnTo>
                  <a:pt x="136156" y="231068"/>
                </a:lnTo>
                <a:lnTo>
                  <a:pt x="130698" y="231681"/>
                </a:lnTo>
                <a:lnTo>
                  <a:pt x="128845" y="232837"/>
                </a:lnTo>
                <a:lnTo>
                  <a:pt x="127610" y="234599"/>
                </a:lnTo>
                <a:lnTo>
                  <a:pt x="126787" y="236766"/>
                </a:lnTo>
                <a:lnTo>
                  <a:pt x="125245" y="238211"/>
                </a:lnTo>
                <a:lnTo>
                  <a:pt x="123223" y="239175"/>
                </a:lnTo>
                <a:lnTo>
                  <a:pt x="116612" y="240988"/>
                </a:lnTo>
                <a:lnTo>
                  <a:pt x="109181" y="241086"/>
                </a:lnTo>
                <a:lnTo>
                  <a:pt x="107375" y="241100"/>
                </a:lnTo>
                <a:lnTo>
                  <a:pt x="133385" y="241101"/>
                </a:lnTo>
                <a:lnTo>
                  <a:pt x="137589" y="240109"/>
                </a:lnTo>
                <a:lnTo>
                  <a:pt x="144908" y="236360"/>
                </a:lnTo>
                <a:lnTo>
                  <a:pt x="150237" y="234964"/>
                </a:lnTo>
                <a:lnTo>
                  <a:pt x="156769" y="234033"/>
                </a:lnTo>
                <a:lnTo>
                  <a:pt x="164103" y="233413"/>
                </a:lnTo>
                <a:lnTo>
                  <a:pt x="172965" y="232999"/>
                </a:lnTo>
                <a:lnTo>
                  <a:pt x="214526" y="232171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6" name="SMARTInkAnnotation21"/>
          <p:cNvSpPr/>
          <p:nvPr/>
        </p:nvSpPr>
        <p:spPr>
          <a:xfrm>
            <a:off x="2519363" y="2349500"/>
            <a:ext cx="782637" cy="301625"/>
          </a:xfrm>
          <a:custGeom>
            <a:avLst/>
            <a:gdLst/>
            <a:ahLst/>
            <a:cxnLst/>
            <a:rect l="0" t="0" r="0" b="0"/>
            <a:pathLst>
              <a:path w="783048" h="302312">
                <a:moveTo>
                  <a:pt x="318241" y="115468"/>
                </a:moveTo>
                <a:lnTo>
                  <a:pt x="313496" y="115468"/>
                </a:lnTo>
                <a:lnTo>
                  <a:pt x="289533" y="107780"/>
                </a:lnTo>
                <a:lnTo>
                  <a:pt x="268613" y="99655"/>
                </a:lnTo>
                <a:lnTo>
                  <a:pt x="253478" y="94219"/>
                </a:lnTo>
                <a:lnTo>
                  <a:pt x="234171" y="93787"/>
                </a:lnTo>
                <a:lnTo>
                  <a:pt x="212347" y="96903"/>
                </a:lnTo>
                <a:lnTo>
                  <a:pt x="189405" y="101594"/>
                </a:lnTo>
                <a:lnTo>
                  <a:pt x="154155" y="109814"/>
                </a:lnTo>
                <a:lnTo>
                  <a:pt x="143301" y="114675"/>
                </a:lnTo>
                <a:lnTo>
                  <a:pt x="133085" y="120893"/>
                </a:lnTo>
                <a:lnTo>
                  <a:pt x="55669" y="178294"/>
                </a:lnTo>
                <a:lnTo>
                  <a:pt x="45862" y="186125"/>
                </a:lnTo>
                <a:lnTo>
                  <a:pt x="37338" y="193331"/>
                </a:lnTo>
                <a:lnTo>
                  <a:pt x="29668" y="200119"/>
                </a:lnTo>
                <a:lnTo>
                  <a:pt x="22569" y="207621"/>
                </a:lnTo>
                <a:lnTo>
                  <a:pt x="15850" y="215599"/>
                </a:lnTo>
                <a:lnTo>
                  <a:pt x="9384" y="223894"/>
                </a:lnTo>
                <a:lnTo>
                  <a:pt x="5073" y="231408"/>
                </a:lnTo>
                <a:lnTo>
                  <a:pt x="2200" y="238402"/>
                </a:lnTo>
                <a:lnTo>
                  <a:pt x="284" y="245049"/>
                </a:lnTo>
                <a:lnTo>
                  <a:pt x="0" y="251465"/>
                </a:lnTo>
                <a:lnTo>
                  <a:pt x="804" y="257726"/>
                </a:lnTo>
                <a:lnTo>
                  <a:pt x="2333" y="263885"/>
                </a:lnTo>
                <a:lnTo>
                  <a:pt x="6332" y="269975"/>
                </a:lnTo>
                <a:lnTo>
                  <a:pt x="11977" y="276020"/>
                </a:lnTo>
                <a:lnTo>
                  <a:pt x="18721" y="282034"/>
                </a:lnTo>
                <a:lnTo>
                  <a:pt x="34158" y="291362"/>
                </a:lnTo>
                <a:lnTo>
                  <a:pt x="42446" y="295239"/>
                </a:lnTo>
                <a:lnTo>
                  <a:pt x="64898" y="299546"/>
                </a:lnTo>
                <a:lnTo>
                  <a:pt x="77837" y="300695"/>
                </a:lnTo>
                <a:lnTo>
                  <a:pt x="91429" y="301460"/>
                </a:lnTo>
                <a:lnTo>
                  <a:pt x="119773" y="302311"/>
                </a:lnTo>
                <a:lnTo>
                  <a:pt x="135278" y="301546"/>
                </a:lnTo>
                <a:lnTo>
                  <a:pt x="151572" y="300043"/>
                </a:lnTo>
                <a:lnTo>
                  <a:pt x="168394" y="298050"/>
                </a:lnTo>
                <a:lnTo>
                  <a:pt x="184576" y="294736"/>
                </a:lnTo>
                <a:lnTo>
                  <a:pt x="200328" y="290542"/>
                </a:lnTo>
                <a:lnTo>
                  <a:pt x="215796" y="285763"/>
                </a:lnTo>
                <a:lnTo>
                  <a:pt x="230081" y="280592"/>
                </a:lnTo>
                <a:lnTo>
                  <a:pt x="243577" y="275160"/>
                </a:lnTo>
                <a:lnTo>
                  <a:pt x="256547" y="269554"/>
                </a:lnTo>
                <a:lnTo>
                  <a:pt x="269166" y="262841"/>
                </a:lnTo>
                <a:lnTo>
                  <a:pt x="281552" y="255389"/>
                </a:lnTo>
                <a:lnTo>
                  <a:pt x="293782" y="247444"/>
                </a:lnTo>
                <a:lnTo>
                  <a:pt x="305907" y="239171"/>
                </a:lnTo>
                <a:lnTo>
                  <a:pt x="329974" y="222041"/>
                </a:lnTo>
                <a:lnTo>
                  <a:pt x="340961" y="212314"/>
                </a:lnTo>
                <a:lnTo>
                  <a:pt x="351265" y="201860"/>
                </a:lnTo>
                <a:lnTo>
                  <a:pt x="361114" y="190922"/>
                </a:lnTo>
                <a:lnTo>
                  <a:pt x="369666" y="180654"/>
                </a:lnTo>
                <a:lnTo>
                  <a:pt x="377353" y="170831"/>
                </a:lnTo>
                <a:lnTo>
                  <a:pt x="384465" y="161307"/>
                </a:lnTo>
                <a:lnTo>
                  <a:pt x="390199" y="150988"/>
                </a:lnTo>
                <a:lnTo>
                  <a:pt x="395015" y="140141"/>
                </a:lnTo>
                <a:lnTo>
                  <a:pt x="399219" y="128940"/>
                </a:lnTo>
                <a:lnTo>
                  <a:pt x="403015" y="117504"/>
                </a:lnTo>
                <a:lnTo>
                  <a:pt x="406539" y="105911"/>
                </a:lnTo>
                <a:lnTo>
                  <a:pt x="413102" y="83440"/>
                </a:lnTo>
                <a:lnTo>
                  <a:pt x="419330" y="63530"/>
                </a:lnTo>
                <a:lnTo>
                  <a:pt x="421388" y="54054"/>
                </a:lnTo>
                <a:lnTo>
                  <a:pt x="422760" y="44760"/>
                </a:lnTo>
                <a:lnTo>
                  <a:pt x="423674" y="35587"/>
                </a:lnTo>
                <a:lnTo>
                  <a:pt x="425277" y="28480"/>
                </a:lnTo>
                <a:lnTo>
                  <a:pt x="427339" y="22749"/>
                </a:lnTo>
                <a:lnTo>
                  <a:pt x="429707" y="17937"/>
                </a:lnTo>
                <a:lnTo>
                  <a:pt x="430292" y="13736"/>
                </a:lnTo>
                <a:lnTo>
                  <a:pt x="429689" y="9944"/>
                </a:lnTo>
                <a:lnTo>
                  <a:pt x="426331" y="1469"/>
                </a:lnTo>
                <a:lnTo>
                  <a:pt x="425062" y="773"/>
                </a:lnTo>
                <a:lnTo>
                  <a:pt x="421004" y="0"/>
                </a:lnTo>
                <a:lnTo>
                  <a:pt x="419524" y="786"/>
                </a:lnTo>
                <a:lnTo>
                  <a:pt x="418538" y="2303"/>
                </a:lnTo>
                <a:lnTo>
                  <a:pt x="416449" y="7625"/>
                </a:lnTo>
                <a:lnTo>
                  <a:pt x="412210" y="16606"/>
                </a:lnTo>
                <a:lnTo>
                  <a:pt x="410682" y="22771"/>
                </a:lnTo>
                <a:lnTo>
                  <a:pt x="409664" y="29857"/>
                </a:lnTo>
                <a:lnTo>
                  <a:pt x="408984" y="37558"/>
                </a:lnTo>
                <a:lnTo>
                  <a:pt x="407539" y="46661"/>
                </a:lnTo>
                <a:lnTo>
                  <a:pt x="405582" y="56698"/>
                </a:lnTo>
                <a:lnTo>
                  <a:pt x="400759" y="78434"/>
                </a:lnTo>
                <a:lnTo>
                  <a:pt x="395305" y="101324"/>
                </a:lnTo>
                <a:lnTo>
                  <a:pt x="393453" y="112984"/>
                </a:lnTo>
                <a:lnTo>
                  <a:pt x="392218" y="124726"/>
                </a:lnTo>
                <a:lnTo>
                  <a:pt x="391395" y="136523"/>
                </a:lnTo>
                <a:lnTo>
                  <a:pt x="390847" y="147364"/>
                </a:lnTo>
                <a:lnTo>
                  <a:pt x="390237" y="167347"/>
                </a:lnTo>
                <a:lnTo>
                  <a:pt x="389792" y="217735"/>
                </a:lnTo>
                <a:lnTo>
                  <a:pt x="389753" y="250458"/>
                </a:lnTo>
                <a:lnTo>
                  <a:pt x="390745" y="253087"/>
                </a:lnTo>
                <a:lnTo>
                  <a:pt x="392400" y="254839"/>
                </a:lnTo>
                <a:lnTo>
                  <a:pt x="397446" y="257651"/>
                </a:lnTo>
                <a:lnTo>
                  <a:pt x="397860" y="256889"/>
                </a:lnTo>
                <a:lnTo>
                  <a:pt x="398443" y="251077"/>
                </a:lnTo>
                <a:lnTo>
                  <a:pt x="398579" y="245854"/>
                </a:lnTo>
                <a:lnTo>
                  <a:pt x="399608" y="241087"/>
                </a:lnTo>
                <a:lnTo>
                  <a:pt x="401288" y="234933"/>
                </a:lnTo>
                <a:lnTo>
                  <a:pt x="405803" y="220158"/>
                </a:lnTo>
                <a:lnTo>
                  <a:pt x="411119" y="203669"/>
                </a:lnTo>
                <a:lnTo>
                  <a:pt x="414921" y="195105"/>
                </a:lnTo>
                <a:lnTo>
                  <a:pt x="419442" y="186418"/>
                </a:lnTo>
                <a:lnTo>
                  <a:pt x="424442" y="177651"/>
                </a:lnTo>
                <a:lnTo>
                  <a:pt x="428769" y="168830"/>
                </a:lnTo>
                <a:lnTo>
                  <a:pt x="432647" y="159972"/>
                </a:lnTo>
                <a:lnTo>
                  <a:pt x="436225" y="151091"/>
                </a:lnTo>
                <a:lnTo>
                  <a:pt x="439603" y="143185"/>
                </a:lnTo>
                <a:lnTo>
                  <a:pt x="446006" y="129110"/>
                </a:lnTo>
                <a:lnTo>
                  <a:pt x="450097" y="124563"/>
                </a:lnTo>
                <a:lnTo>
                  <a:pt x="454810" y="121531"/>
                </a:lnTo>
                <a:lnTo>
                  <a:pt x="464351" y="118163"/>
                </a:lnTo>
                <a:lnTo>
                  <a:pt x="478569" y="116000"/>
                </a:lnTo>
                <a:lnTo>
                  <a:pt x="481737" y="115823"/>
                </a:lnTo>
                <a:lnTo>
                  <a:pt x="485836" y="117689"/>
                </a:lnTo>
                <a:lnTo>
                  <a:pt x="495687" y="125054"/>
                </a:lnTo>
                <a:lnTo>
                  <a:pt x="499108" y="130789"/>
                </a:lnTo>
                <a:lnTo>
                  <a:pt x="501389" y="137588"/>
                </a:lnTo>
                <a:lnTo>
                  <a:pt x="502910" y="145098"/>
                </a:lnTo>
                <a:lnTo>
                  <a:pt x="504917" y="153080"/>
                </a:lnTo>
                <a:lnTo>
                  <a:pt x="507248" y="161379"/>
                </a:lnTo>
                <a:lnTo>
                  <a:pt x="509795" y="169888"/>
                </a:lnTo>
                <a:lnTo>
                  <a:pt x="511493" y="178537"/>
                </a:lnTo>
                <a:lnTo>
                  <a:pt x="512625" y="187280"/>
                </a:lnTo>
                <a:lnTo>
                  <a:pt x="513380" y="196085"/>
                </a:lnTo>
                <a:lnTo>
                  <a:pt x="514876" y="204931"/>
                </a:lnTo>
                <a:lnTo>
                  <a:pt x="516867" y="213805"/>
                </a:lnTo>
                <a:lnTo>
                  <a:pt x="519187" y="222698"/>
                </a:lnTo>
                <a:lnTo>
                  <a:pt x="521728" y="231604"/>
                </a:lnTo>
                <a:lnTo>
                  <a:pt x="527198" y="249435"/>
                </a:lnTo>
                <a:lnTo>
                  <a:pt x="531041" y="256374"/>
                </a:lnTo>
                <a:lnTo>
                  <a:pt x="535589" y="261991"/>
                </a:lnTo>
                <a:lnTo>
                  <a:pt x="545939" y="270879"/>
                </a:lnTo>
                <a:lnTo>
                  <a:pt x="557160" y="278136"/>
                </a:lnTo>
                <a:lnTo>
                  <a:pt x="568769" y="282023"/>
                </a:lnTo>
                <a:lnTo>
                  <a:pt x="592406" y="284518"/>
                </a:lnTo>
                <a:lnTo>
                  <a:pt x="614994" y="280210"/>
                </a:lnTo>
                <a:lnTo>
                  <a:pt x="631882" y="272692"/>
                </a:lnTo>
                <a:lnTo>
                  <a:pt x="640557" y="267909"/>
                </a:lnTo>
                <a:lnTo>
                  <a:pt x="647334" y="261744"/>
                </a:lnTo>
                <a:lnTo>
                  <a:pt x="652844" y="254657"/>
                </a:lnTo>
                <a:lnTo>
                  <a:pt x="657511" y="246956"/>
                </a:lnTo>
                <a:lnTo>
                  <a:pt x="662609" y="239838"/>
                </a:lnTo>
                <a:lnTo>
                  <a:pt x="667994" y="233108"/>
                </a:lnTo>
                <a:lnTo>
                  <a:pt x="673570" y="226637"/>
                </a:lnTo>
                <a:lnTo>
                  <a:pt x="678281" y="219346"/>
                </a:lnTo>
                <a:lnTo>
                  <a:pt x="682415" y="211509"/>
                </a:lnTo>
                <a:lnTo>
                  <a:pt x="689656" y="195856"/>
                </a:lnTo>
                <a:lnTo>
                  <a:pt x="702397" y="169638"/>
                </a:lnTo>
                <a:lnTo>
                  <a:pt x="705444" y="163488"/>
                </a:lnTo>
                <a:lnTo>
                  <a:pt x="707475" y="158395"/>
                </a:lnTo>
                <a:lnTo>
                  <a:pt x="709733" y="150091"/>
                </a:lnTo>
                <a:lnTo>
                  <a:pt x="711003" y="144579"/>
                </a:lnTo>
                <a:lnTo>
                  <a:pt x="711182" y="144797"/>
                </a:lnTo>
                <a:lnTo>
                  <a:pt x="711468" y="152277"/>
                </a:lnTo>
                <a:lnTo>
                  <a:pt x="711491" y="154890"/>
                </a:lnTo>
                <a:lnTo>
                  <a:pt x="708869" y="163085"/>
                </a:lnTo>
                <a:lnTo>
                  <a:pt x="706779" y="168049"/>
                </a:lnTo>
                <a:lnTo>
                  <a:pt x="705386" y="174334"/>
                </a:lnTo>
                <a:lnTo>
                  <a:pt x="704457" y="181502"/>
                </a:lnTo>
                <a:lnTo>
                  <a:pt x="703838" y="189256"/>
                </a:lnTo>
                <a:lnTo>
                  <a:pt x="703425" y="197402"/>
                </a:lnTo>
                <a:lnTo>
                  <a:pt x="702967" y="214391"/>
                </a:lnTo>
                <a:lnTo>
                  <a:pt x="702708" y="235950"/>
                </a:lnTo>
                <a:lnTo>
                  <a:pt x="703666" y="242422"/>
                </a:lnTo>
                <a:lnTo>
                  <a:pt x="705296" y="248721"/>
                </a:lnTo>
                <a:lnTo>
                  <a:pt x="707377" y="254905"/>
                </a:lnTo>
                <a:lnTo>
                  <a:pt x="709757" y="261012"/>
                </a:lnTo>
                <a:lnTo>
                  <a:pt x="712337" y="267068"/>
                </a:lnTo>
                <a:lnTo>
                  <a:pt x="715050" y="273089"/>
                </a:lnTo>
                <a:lnTo>
                  <a:pt x="719839" y="278096"/>
                </a:lnTo>
                <a:lnTo>
                  <a:pt x="733105" y="286305"/>
                </a:lnTo>
                <a:lnTo>
                  <a:pt x="746283" y="290614"/>
                </a:lnTo>
                <a:lnTo>
                  <a:pt x="764871" y="293041"/>
                </a:lnTo>
                <a:lnTo>
                  <a:pt x="783047" y="294062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7" name="SMARTInkAnnotation22"/>
          <p:cNvSpPr/>
          <p:nvPr/>
        </p:nvSpPr>
        <p:spPr>
          <a:xfrm>
            <a:off x="3213100" y="2419350"/>
            <a:ext cx="17463" cy="9525"/>
          </a:xfrm>
          <a:custGeom>
            <a:avLst/>
            <a:gdLst/>
            <a:ahLst/>
            <a:cxnLst/>
            <a:rect l="0" t="0" r="0" b="0"/>
            <a:pathLst>
              <a:path w="17878" h="8931">
                <a:moveTo>
                  <a:pt x="17877" y="893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8" name="SMARTInkAnnotation23"/>
          <p:cNvSpPr/>
          <p:nvPr/>
        </p:nvSpPr>
        <p:spPr>
          <a:xfrm>
            <a:off x="3375025" y="2395538"/>
            <a:ext cx="347663" cy="238125"/>
          </a:xfrm>
          <a:custGeom>
            <a:avLst/>
            <a:gdLst/>
            <a:ahLst/>
            <a:cxnLst/>
            <a:rect l="0" t="0" r="0" b="0"/>
            <a:pathLst>
              <a:path w="347352" h="239124">
                <a:moveTo>
                  <a:pt x="204394" y="78389"/>
                </a:moveTo>
                <a:lnTo>
                  <a:pt x="199649" y="68908"/>
                </a:lnTo>
                <a:lnTo>
                  <a:pt x="197257" y="66115"/>
                </a:lnTo>
                <a:lnTo>
                  <a:pt x="194671" y="64253"/>
                </a:lnTo>
                <a:lnTo>
                  <a:pt x="191953" y="63012"/>
                </a:lnTo>
                <a:lnTo>
                  <a:pt x="183636" y="61633"/>
                </a:lnTo>
                <a:lnTo>
                  <a:pt x="178637" y="61265"/>
                </a:lnTo>
                <a:lnTo>
                  <a:pt x="172325" y="61020"/>
                </a:lnTo>
                <a:lnTo>
                  <a:pt x="150199" y="60675"/>
                </a:lnTo>
                <a:lnTo>
                  <a:pt x="136939" y="60594"/>
                </a:lnTo>
                <a:lnTo>
                  <a:pt x="128636" y="61565"/>
                </a:lnTo>
                <a:lnTo>
                  <a:pt x="119127" y="63204"/>
                </a:lnTo>
                <a:lnTo>
                  <a:pt x="108816" y="65289"/>
                </a:lnTo>
                <a:lnTo>
                  <a:pt x="99955" y="68664"/>
                </a:lnTo>
                <a:lnTo>
                  <a:pt x="92062" y="72898"/>
                </a:lnTo>
                <a:lnTo>
                  <a:pt x="84813" y="77705"/>
                </a:lnTo>
                <a:lnTo>
                  <a:pt x="77001" y="83886"/>
                </a:lnTo>
                <a:lnTo>
                  <a:pt x="68813" y="90983"/>
                </a:lnTo>
                <a:lnTo>
                  <a:pt x="60375" y="98692"/>
                </a:lnTo>
                <a:lnTo>
                  <a:pt x="51771" y="105815"/>
                </a:lnTo>
                <a:lnTo>
                  <a:pt x="43055" y="112548"/>
                </a:lnTo>
                <a:lnTo>
                  <a:pt x="34265" y="119021"/>
                </a:lnTo>
                <a:lnTo>
                  <a:pt x="26418" y="126313"/>
                </a:lnTo>
                <a:lnTo>
                  <a:pt x="19201" y="134151"/>
                </a:lnTo>
                <a:lnTo>
                  <a:pt x="12403" y="142352"/>
                </a:lnTo>
                <a:lnTo>
                  <a:pt x="7871" y="150797"/>
                </a:lnTo>
                <a:lnTo>
                  <a:pt x="4849" y="159403"/>
                </a:lnTo>
                <a:lnTo>
                  <a:pt x="2835" y="168117"/>
                </a:lnTo>
                <a:lnTo>
                  <a:pt x="1493" y="175911"/>
                </a:lnTo>
                <a:lnTo>
                  <a:pt x="597" y="183091"/>
                </a:lnTo>
                <a:lnTo>
                  <a:pt x="0" y="189862"/>
                </a:lnTo>
                <a:lnTo>
                  <a:pt x="1589" y="196361"/>
                </a:lnTo>
                <a:lnTo>
                  <a:pt x="4635" y="202678"/>
                </a:lnTo>
                <a:lnTo>
                  <a:pt x="8651" y="208873"/>
                </a:lnTo>
                <a:lnTo>
                  <a:pt x="13315" y="213996"/>
                </a:lnTo>
                <a:lnTo>
                  <a:pt x="18411" y="218403"/>
                </a:lnTo>
                <a:lnTo>
                  <a:pt x="23794" y="222333"/>
                </a:lnTo>
                <a:lnTo>
                  <a:pt x="31356" y="225945"/>
                </a:lnTo>
                <a:lnTo>
                  <a:pt x="40370" y="229346"/>
                </a:lnTo>
                <a:lnTo>
                  <a:pt x="50351" y="232605"/>
                </a:lnTo>
                <a:lnTo>
                  <a:pt x="60979" y="233786"/>
                </a:lnTo>
                <a:lnTo>
                  <a:pt x="72036" y="233581"/>
                </a:lnTo>
                <a:lnTo>
                  <a:pt x="83381" y="232452"/>
                </a:lnTo>
                <a:lnTo>
                  <a:pt x="95910" y="230707"/>
                </a:lnTo>
                <a:lnTo>
                  <a:pt x="123073" y="226122"/>
                </a:lnTo>
                <a:lnTo>
                  <a:pt x="136275" y="223511"/>
                </a:lnTo>
                <a:lnTo>
                  <a:pt x="161539" y="217963"/>
                </a:lnTo>
                <a:lnTo>
                  <a:pt x="174831" y="214103"/>
                </a:lnTo>
                <a:lnTo>
                  <a:pt x="188658" y="209544"/>
                </a:lnTo>
                <a:lnTo>
                  <a:pt x="202842" y="204521"/>
                </a:lnTo>
                <a:lnTo>
                  <a:pt x="215277" y="198196"/>
                </a:lnTo>
                <a:lnTo>
                  <a:pt x="226547" y="191003"/>
                </a:lnTo>
                <a:lnTo>
                  <a:pt x="237039" y="183230"/>
                </a:lnTo>
                <a:lnTo>
                  <a:pt x="247014" y="174080"/>
                </a:lnTo>
                <a:lnTo>
                  <a:pt x="256644" y="164011"/>
                </a:lnTo>
                <a:lnTo>
                  <a:pt x="266043" y="153330"/>
                </a:lnTo>
                <a:lnTo>
                  <a:pt x="274295" y="142240"/>
                </a:lnTo>
                <a:lnTo>
                  <a:pt x="281783" y="130878"/>
                </a:lnTo>
                <a:lnTo>
                  <a:pt x="288762" y="119335"/>
                </a:lnTo>
                <a:lnTo>
                  <a:pt x="295400" y="107671"/>
                </a:lnTo>
                <a:lnTo>
                  <a:pt x="308073" y="84127"/>
                </a:lnTo>
                <a:lnTo>
                  <a:pt x="314233" y="73285"/>
                </a:lnTo>
                <a:lnTo>
                  <a:pt x="320327" y="63080"/>
                </a:lnTo>
                <a:lnTo>
                  <a:pt x="326375" y="53300"/>
                </a:lnTo>
                <a:lnTo>
                  <a:pt x="331401" y="44796"/>
                </a:lnTo>
                <a:lnTo>
                  <a:pt x="335744" y="37142"/>
                </a:lnTo>
                <a:lnTo>
                  <a:pt x="339633" y="30055"/>
                </a:lnTo>
                <a:lnTo>
                  <a:pt x="342226" y="24338"/>
                </a:lnTo>
                <a:lnTo>
                  <a:pt x="343954" y="19535"/>
                </a:lnTo>
                <a:lnTo>
                  <a:pt x="345107" y="15340"/>
                </a:lnTo>
                <a:lnTo>
                  <a:pt x="346387" y="8034"/>
                </a:lnTo>
                <a:lnTo>
                  <a:pt x="347208" y="0"/>
                </a:lnTo>
                <a:lnTo>
                  <a:pt x="347276" y="332"/>
                </a:lnTo>
                <a:lnTo>
                  <a:pt x="347351" y="3348"/>
                </a:lnTo>
                <a:lnTo>
                  <a:pt x="344736" y="10642"/>
                </a:lnTo>
                <a:lnTo>
                  <a:pt x="342648" y="15365"/>
                </a:lnTo>
                <a:lnTo>
                  <a:pt x="340263" y="21490"/>
                </a:lnTo>
                <a:lnTo>
                  <a:pt x="334964" y="36233"/>
                </a:lnTo>
                <a:lnTo>
                  <a:pt x="326398" y="61268"/>
                </a:lnTo>
                <a:lnTo>
                  <a:pt x="324464" y="69952"/>
                </a:lnTo>
                <a:lnTo>
                  <a:pt x="323174" y="78717"/>
                </a:lnTo>
                <a:lnTo>
                  <a:pt x="322315" y="87538"/>
                </a:lnTo>
                <a:lnTo>
                  <a:pt x="320748" y="96394"/>
                </a:lnTo>
                <a:lnTo>
                  <a:pt x="318711" y="105275"/>
                </a:lnTo>
                <a:lnTo>
                  <a:pt x="316359" y="114173"/>
                </a:lnTo>
                <a:lnTo>
                  <a:pt x="314792" y="124073"/>
                </a:lnTo>
                <a:lnTo>
                  <a:pt x="313747" y="134642"/>
                </a:lnTo>
                <a:lnTo>
                  <a:pt x="313050" y="145656"/>
                </a:lnTo>
                <a:lnTo>
                  <a:pt x="312276" y="165832"/>
                </a:lnTo>
                <a:lnTo>
                  <a:pt x="312069" y="175380"/>
                </a:lnTo>
                <a:lnTo>
                  <a:pt x="312925" y="184721"/>
                </a:lnTo>
                <a:lnTo>
                  <a:pt x="314489" y="193926"/>
                </a:lnTo>
                <a:lnTo>
                  <a:pt x="316524" y="203039"/>
                </a:lnTo>
                <a:lnTo>
                  <a:pt x="317881" y="210106"/>
                </a:lnTo>
                <a:lnTo>
                  <a:pt x="318786" y="215810"/>
                </a:lnTo>
                <a:lnTo>
                  <a:pt x="319389" y="220604"/>
                </a:lnTo>
                <a:lnTo>
                  <a:pt x="319791" y="224793"/>
                </a:lnTo>
                <a:lnTo>
                  <a:pt x="320059" y="228577"/>
                </a:lnTo>
                <a:lnTo>
                  <a:pt x="320595" y="239123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9" name="SMARTInkAnnotation24"/>
          <p:cNvSpPr/>
          <p:nvPr/>
        </p:nvSpPr>
        <p:spPr>
          <a:xfrm>
            <a:off x="3698875" y="2413000"/>
            <a:ext cx="658813" cy="230188"/>
          </a:xfrm>
          <a:custGeom>
            <a:avLst/>
            <a:gdLst/>
            <a:ahLst/>
            <a:cxnLst/>
            <a:rect l="0" t="0" r="0" b="0"/>
            <a:pathLst>
              <a:path w="659110" h="230058">
                <a:moveTo>
                  <a:pt x="221119" y="24674"/>
                </a:moveTo>
                <a:lnTo>
                  <a:pt x="216374" y="19934"/>
                </a:lnTo>
                <a:lnTo>
                  <a:pt x="213983" y="18537"/>
                </a:lnTo>
                <a:lnTo>
                  <a:pt x="208678" y="16986"/>
                </a:lnTo>
                <a:lnTo>
                  <a:pt x="190044" y="15990"/>
                </a:lnTo>
                <a:lnTo>
                  <a:pt x="171081" y="16809"/>
                </a:lnTo>
                <a:lnTo>
                  <a:pt x="151869" y="20517"/>
                </a:lnTo>
                <a:lnTo>
                  <a:pt x="132737" y="25473"/>
                </a:lnTo>
                <a:lnTo>
                  <a:pt x="113309" y="31974"/>
                </a:lnTo>
                <a:lnTo>
                  <a:pt x="102566" y="36486"/>
                </a:lnTo>
                <a:lnTo>
                  <a:pt x="91432" y="41479"/>
                </a:lnTo>
                <a:lnTo>
                  <a:pt x="81030" y="46791"/>
                </a:lnTo>
                <a:lnTo>
                  <a:pt x="71115" y="52317"/>
                </a:lnTo>
                <a:lnTo>
                  <a:pt x="61526" y="57986"/>
                </a:lnTo>
                <a:lnTo>
                  <a:pt x="53147" y="63749"/>
                </a:lnTo>
                <a:lnTo>
                  <a:pt x="45574" y="69576"/>
                </a:lnTo>
                <a:lnTo>
                  <a:pt x="38540" y="75445"/>
                </a:lnTo>
                <a:lnTo>
                  <a:pt x="31864" y="82333"/>
                </a:lnTo>
                <a:lnTo>
                  <a:pt x="25427" y="89903"/>
                </a:lnTo>
                <a:lnTo>
                  <a:pt x="19149" y="97926"/>
                </a:lnTo>
                <a:lnTo>
                  <a:pt x="13971" y="105258"/>
                </a:lnTo>
                <a:lnTo>
                  <a:pt x="9525" y="112131"/>
                </a:lnTo>
                <a:lnTo>
                  <a:pt x="5568" y="118698"/>
                </a:lnTo>
                <a:lnTo>
                  <a:pt x="2931" y="125060"/>
                </a:lnTo>
                <a:lnTo>
                  <a:pt x="1172" y="131285"/>
                </a:lnTo>
                <a:lnTo>
                  <a:pt x="0" y="137420"/>
                </a:lnTo>
                <a:lnTo>
                  <a:pt x="211" y="143494"/>
                </a:lnTo>
                <a:lnTo>
                  <a:pt x="1345" y="149528"/>
                </a:lnTo>
                <a:lnTo>
                  <a:pt x="3094" y="155535"/>
                </a:lnTo>
                <a:lnTo>
                  <a:pt x="5254" y="160532"/>
                </a:lnTo>
                <a:lnTo>
                  <a:pt x="7687" y="164856"/>
                </a:lnTo>
                <a:lnTo>
                  <a:pt x="10302" y="168730"/>
                </a:lnTo>
                <a:lnTo>
                  <a:pt x="21153" y="175680"/>
                </a:lnTo>
                <a:lnTo>
                  <a:pt x="35907" y="182077"/>
                </a:lnTo>
                <a:lnTo>
                  <a:pt x="52396" y="188227"/>
                </a:lnTo>
                <a:lnTo>
                  <a:pt x="72305" y="191622"/>
                </a:lnTo>
                <a:lnTo>
                  <a:pt x="83176" y="192528"/>
                </a:lnTo>
                <a:lnTo>
                  <a:pt x="94396" y="192139"/>
                </a:lnTo>
                <a:lnTo>
                  <a:pt x="105848" y="190887"/>
                </a:lnTo>
                <a:lnTo>
                  <a:pt x="117456" y="189061"/>
                </a:lnTo>
                <a:lnTo>
                  <a:pt x="143596" y="184386"/>
                </a:lnTo>
                <a:lnTo>
                  <a:pt x="157519" y="181750"/>
                </a:lnTo>
                <a:lnTo>
                  <a:pt x="170774" y="178009"/>
                </a:lnTo>
                <a:lnTo>
                  <a:pt x="183583" y="173530"/>
                </a:lnTo>
                <a:lnTo>
                  <a:pt x="196095" y="168560"/>
                </a:lnTo>
                <a:lnTo>
                  <a:pt x="207416" y="163262"/>
                </a:lnTo>
                <a:lnTo>
                  <a:pt x="217943" y="157746"/>
                </a:lnTo>
                <a:lnTo>
                  <a:pt x="227940" y="152084"/>
                </a:lnTo>
                <a:lnTo>
                  <a:pt x="238578" y="145333"/>
                </a:lnTo>
                <a:lnTo>
                  <a:pt x="249642" y="137855"/>
                </a:lnTo>
                <a:lnTo>
                  <a:pt x="260991" y="129894"/>
                </a:lnTo>
                <a:lnTo>
                  <a:pt x="270543" y="121610"/>
                </a:lnTo>
                <a:lnTo>
                  <a:pt x="278898" y="113110"/>
                </a:lnTo>
                <a:lnTo>
                  <a:pt x="286454" y="104468"/>
                </a:lnTo>
                <a:lnTo>
                  <a:pt x="293478" y="95729"/>
                </a:lnTo>
                <a:lnTo>
                  <a:pt x="300146" y="86927"/>
                </a:lnTo>
                <a:lnTo>
                  <a:pt x="306579" y="78082"/>
                </a:lnTo>
                <a:lnTo>
                  <a:pt x="310867" y="69209"/>
                </a:lnTo>
                <a:lnTo>
                  <a:pt x="313725" y="60318"/>
                </a:lnTo>
                <a:lnTo>
                  <a:pt x="315632" y="51413"/>
                </a:lnTo>
                <a:lnTo>
                  <a:pt x="316902" y="44484"/>
                </a:lnTo>
                <a:lnTo>
                  <a:pt x="317749" y="38873"/>
                </a:lnTo>
                <a:lnTo>
                  <a:pt x="318314" y="34140"/>
                </a:lnTo>
                <a:lnTo>
                  <a:pt x="317697" y="29992"/>
                </a:lnTo>
                <a:lnTo>
                  <a:pt x="316293" y="26235"/>
                </a:lnTo>
                <a:lnTo>
                  <a:pt x="314363" y="22739"/>
                </a:lnTo>
                <a:lnTo>
                  <a:pt x="312084" y="20407"/>
                </a:lnTo>
                <a:lnTo>
                  <a:pt x="309571" y="18853"/>
                </a:lnTo>
                <a:lnTo>
                  <a:pt x="306903" y="17817"/>
                </a:lnTo>
                <a:lnTo>
                  <a:pt x="288912" y="16358"/>
                </a:lnTo>
                <a:lnTo>
                  <a:pt x="282205" y="18138"/>
                </a:lnTo>
                <a:lnTo>
                  <a:pt x="275748" y="21309"/>
                </a:lnTo>
                <a:lnTo>
                  <a:pt x="220654" y="57742"/>
                </a:lnTo>
                <a:lnTo>
                  <a:pt x="213857" y="64579"/>
                </a:lnTo>
                <a:lnTo>
                  <a:pt x="208332" y="72113"/>
                </a:lnTo>
                <a:lnTo>
                  <a:pt x="203656" y="80113"/>
                </a:lnTo>
                <a:lnTo>
                  <a:pt x="199545" y="86438"/>
                </a:lnTo>
                <a:lnTo>
                  <a:pt x="195811" y="91647"/>
                </a:lnTo>
                <a:lnTo>
                  <a:pt x="192329" y="96112"/>
                </a:lnTo>
                <a:lnTo>
                  <a:pt x="190008" y="102065"/>
                </a:lnTo>
                <a:lnTo>
                  <a:pt x="188460" y="109010"/>
                </a:lnTo>
                <a:lnTo>
                  <a:pt x="187429" y="116617"/>
                </a:lnTo>
                <a:lnTo>
                  <a:pt x="186741" y="123673"/>
                </a:lnTo>
                <a:lnTo>
                  <a:pt x="186282" y="130360"/>
                </a:lnTo>
                <a:lnTo>
                  <a:pt x="185976" y="136803"/>
                </a:lnTo>
                <a:lnTo>
                  <a:pt x="187759" y="142091"/>
                </a:lnTo>
                <a:lnTo>
                  <a:pt x="190933" y="146608"/>
                </a:lnTo>
                <a:lnTo>
                  <a:pt x="195036" y="150612"/>
                </a:lnTo>
                <a:lnTo>
                  <a:pt x="204892" y="157707"/>
                </a:lnTo>
                <a:lnTo>
                  <a:pt x="210301" y="160987"/>
                </a:lnTo>
                <a:lnTo>
                  <a:pt x="226905" y="167279"/>
                </a:lnTo>
                <a:lnTo>
                  <a:pt x="246533" y="172390"/>
                </a:lnTo>
                <a:lnTo>
                  <a:pt x="265189" y="174661"/>
                </a:lnTo>
                <a:lnTo>
                  <a:pt x="275328" y="174275"/>
                </a:lnTo>
                <a:lnTo>
                  <a:pt x="286061" y="173025"/>
                </a:lnTo>
                <a:lnTo>
                  <a:pt x="297188" y="171200"/>
                </a:lnTo>
                <a:lnTo>
                  <a:pt x="308579" y="169983"/>
                </a:lnTo>
                <a:lnTo>
                  <a:pt x="320146" y="169172"/>
                </a:lnTo>
                <a:lnTo>
                  <a:pt x="331830" y="168631"/>
                </a:lnTo>
                <a:lnTo>
                  <a:pt x="342599" y="166286"/>
                </a:lnTo>
                <a:lnTo>
                  <a:pt x="352757" y="162738"/>
                </a:lnTo>
                <a:lnTo>
                  <a:pt x="362509" y="158389"/>
                </a:lnTo>
                <a:lnTo>
                  <a:pt x="371990" y="153505"/>
                </a:lnTo>
                <a:lnTo>
                  <a:pt x="381290" y="148264"/>
                </a:lnTo>
                <a:lnTo>
                  <a:pt x="390470" y="142786"/>
                </a:lnTo>
                <a:lnTo>
                  <a:pt x="399569" y="138142"/>
                </a:lnTo>
                <a:lnTo>
                  <a:pt x="408614" y="134054"/>
                </a:lnTo>
                <a:lnTo>
                  <a:pt x="417625" y="130336"/>
                </a:lnTo>
                <a:lnTo>
                  <a:pt x="425617" y="125873"/>
                </a:lnTo>
                <a:lnTo>
                  <a:pt x="432933" y="120913"/>
                </a:lnTo>
                <a:lnTo>
                  <a:pt x="439796" y="115623"/>
                </a:lnTo>
                <a:lnTo>
                  <a:pt x="445364" y="111104"/>
                </a:lnTo>
                <a:lnTo>
                  <a:pt x="450070" y="107098"/>
                </a:lnTo>
                <a:lnTo>
                  <a:pt x="457947" y="100003"/>
                </a:lnTo>
                <a:lnTo>
                  <a:pt x="464758" y="93541"/>
                </a:lnTo>
                <a:lnTo>
                  <a:pt x="467965" y="91422"/>
                </a:lnTo>
                <a:lnTo>
                  <a:pt x="474177" y="89066"/>
                </a:lnTo>
                <a:lnTo>
                  <a:pt x="476230" y="89430"/>
                </a:lnTo>
                <a:lnTo>
                  <a:pt x="477599" y="90665"/>
                </a:lnTo>
                <a:lnTo>
                  <a:pt x="478512" y="92481"/>
                </a:lnTo>
                <a:lnTo>
                  <a:pt x="478127" y="94683"/>
                </a:lnTo>
                <a:lnTo>
                  <a:pt x="475051" y="99776"/>
                </a:lnTo>
                <a:lnTo>
                  <a:pt x="473834" y="103516"/>
                </a:lnTo>
                <a:lnTo>
                  <a:pt x="473022" y="107993"/>
                </a:lnTo>
                <a:lnTo>
                  <a:pt x="472481" y="112962"/>
                </a:lnTo>
                <a:lnTo>
                  <a:pt x="471127" y="118259"/>
                </a:lnTo>
                <a:lnTo>
                  <a:pt x="469231" y="123775"/>
                </a:lnTo>
                <a:lnTo>
                  <a:pt x="466974" y="129437"/>
                </a:lnTo>
                <a:lnTo>
                  <a:pt x="464477" y="135196"/>
                </a:lnTo>
                <a:lnTo>
                  <a:pt x="459053" y="146886"/>
                </a:lnTo>
                <a:lnTo>
                  <a:pt x="457209" y="152781"/>
                </a:lnTo>
                <a:lnTo>
                  <a:pt x="455980" y="158696"/>
                </a:lnTo>
                <a:lnTo>
                  <a:pt x="455160" y="164624"/>
                </a:lnTo>
                <a:lnTo>
                  <a:pt x="454615" y="170560"/>
                </a:lnTo>
                <a:lnTo>
                  <a:pt x="454250" y="176502"/>
                </a:lnTo>
                <a:lnTo>
                  <a:pt x="453846" y="187403"/>
                </a:lnTo>
                <a:lnTo>
                  <a:pt x="453534" y="202591"/>
                </a:lnTo>
                <a:lnTo>
                  <a:pt x="450879" y="202967"/>
                </a:lnTo>
                <a:lnTo>
                  <a:pt x="448780" y="203067"/>
                </a:lnTo>
                <a:lnTo>
                  <a:pt x="447381" y="201150"/>
                </a:lnTo>
                <a:lnTo>
                  <a:pt x="446448" y="197887"/>
                </a:lnTo>
                <a:lnTo>
                  <a:pt x="445827" y="193727"/>
                </a:lnTo>
                <a:lnTo>
                  <a:pt x="445412" y="188970"/>
                </a:lnTo>
                <a:lnTo>
                  <a:pt x="445136" y="183814"/>
                </a:lnTo>
                <a:lnTo>
                  <a:pt x="444952" y="178392"/>
                </a:lnTo>
                <a:lnTo>
                  <a:pt x="444693" y="156541"/>
                </a:lnTo>
                <a:lnTo>
                  <a:pt x="444616" y="131214"/>
                </a:lnTo>
                <a:lnTo>
                  <a:pt x="445598" y="121498"/>
                </a:lnTo>
                <a:lnTo>
                  <a:pt x="447246" y="111051"/>
                </a:lnTo>
                <a:lnTo>
                  <a:pt x="449338" y="100118"/>
                </a:lnTo>
                <a:lnTo>
                  <a:pt x="452719" y="88861"/>
                </a:lnTo>
                <a:lnTo>
                  <a:pt x="456959" y="77387"/>
                </a:lnTo>
                <a:lnTo>
                  <a:pt x="461772" y="65769"/>
                </a:lnTo>
                <a:lnTo>
                  <a:pt x="466968" y="55048"/>
                </a:lnTo>
                <a:lnTo>
                  <a:pt x="472417" y="44923"/>
                </a:lnTo>
                <a:lnTo>
                  <a:pt x="478037" y="35197"/>
                </a:lnTo>
                <a:lnTo>
                  <a:pt x="484763" y="27721"/>
                </a:lnTo>
                <a:lnTo>
                  <a:pt x="492227" y="21744"/>
                </a:lnTo>
                <a:lnTo>
                  <a:pt x="500182" y="16768"/>
                </a:lnTo>
                <a:lnTo>
                  <a:pt x="507471" y="12458"/>
                </a:lnTo>
                <a:lnTo>
                  <a:pt x="514317" y="8593"/>
                </a:lnTo>
                <a:lnTo>
                  <a:pt x="527221" y="2644"/>
                </a:lnTo>
                <a:lnTo>
                  <a:pt x="539578" y="0"/>
                </a:lnTo>
                <a:lnTo>
                  <a:pt x="545654" y="1279"/>
                </a:lnTo>
                <a:lnTo>
                  <a:pt x="557701" y="7993"/>
                </a:lnTo>
                <a:lnTo>
                  <a:pt x="562701" y="12561"/>
                </a:lnTo>
                <a:lnTo>
                  <a:pt x="567029" y="17591"/>
                </a:lnTo>
                <a:lnTo>
                  <a:pt x="570906" y="22929"/>
                </a:lnTo>
                <a:lnTo>
                  <a:pt x="574485" y="30456"/>
                </a:lnTo>
                <a:lnTo>
                  <a:pt x="577864" y="39443"/>
                </a:lnTo>
                <a:lnTo>
                  <a:pt x="581109" y="49403"/>
                </a:lnTo>
                <a:lnTo>
                  <a:pt x="583273" y="59019"/>
                </a:lnTo>
                <a:lnTo>
                  <a:pt x="584716" y="68407"/>
                </a:lnTo>
                <a:lnTo>
                  <a:pt x="585677" y="77641"/>
                </a:lnTo>
                <a:lnTo>
                  <a:pt x="586318" y="87767"/>
                </a:lnTo>
                <a:lnTo>
                  <a:pt x="586745" y="98486"/>
                </a:lnTo>
                <a:lnTo>
                  <a:pt x="587347" y="129888"/>
                </a:lnTo>
                <a:lnTo>
                  <a:pt x="587431" y="139465"/>
                </a:lnTo>
                <a:lnTo>
                  <a:pt x="589474" y="148826"/>
                </a:lnTo>
                <a:lnTo>
                  <a:pt x="592822" y="158044"/>
                </a:lnTo>
                <a:lnTo>
                  <a:pt x="597040" y="167165"/>
                </a:lnTo>
                <a:lnTo>
                  <a:pt x="601839" y="175231"/>
                </a:lnTo>
                <a:lnTo>
                  <a:pt x="607025" y="182592"/>
                </a:lnTo>
                <a:lnTo>
                  <a:pt x="612468" y="189484"/>
                </a:lnTo>
                <a:lnTo>
                  <a:pt x="618083" y="196063"/>
                </a:lnTo>
                <a:lnTo>
                  <a:pt x="623813" y="202433"/>
                </a:lnTo>
                <a:lnTo>
                  <a:pt x="629619" y="208665"/>
                </a:lnTo>
                <a:lnTo>
                  <a:pt x="635476" y="213811"/>
                </a:lnTo>
                <a:lnTo>
                  <a:pt x="641368" y="218234"/>
                </a:lnTo>
                <a:lnTo>
                  <a:pt x="659109" y="230057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0" name="SMARTInkAnnotation25"/>
          <p:cNvSpPr/>
          <p:nvPr/>
        </p:nvSpPr>
        <p:spPr>
          <a:xfrm>
            <a:off x="4830763" y="2243138"/>
            <a:ext cx="327025" cy="474662"/>
          </a:xfrm>
          <a:custGeom>
            <a:avLst/>
            <a:gdLst/>
            <a:ahLst/>
            <a:cxnLst/>
            <a:rect l="0" t="0" r="0" b="0"/>
            <a:pathLst>
              <a:path w="326866" h="474935">
                <a:moveTo>
                  <a:pt x="312849" y="104982"/>
                </a:moveTo>
                <a:lnTo>
                  <a:pt x="317594" y="100242"/>
                </a:lnTo>
                <a:lnTo>
                  <a:pt x="318992" y="96861"/>
                </a:lnTo>
                <a:lnTo>
                  <a:pt x="320960" y="83614"/>
                </a:lnTo>
                <a:lnTo>
                  <a:pt x="321419" y="76303"/>
                </a:lnTo>
                <a:lnTo>
                  <a:pt x="326424" y="61868"/>
                </a:lnTo>
                <a:lnTo>
                  <a:pt x="326865" y="56396"/>
                </a:lnTo>
                <a:lnTo>
                  <a:pt x="324706" y="45024"/>
                </a:lnTo>
                <a:lnTo>
                  <a:pt x="320437" y="36001"/>
                </a:lnTo>
                <a:lnTo>
                  <a:pt x="312449" y="22697"/>
                </a:lnTo>
                <a:lnTo>
                  <a:pt x="309603" y="17383"/>
                </a:lnTo>
                <a:lnTo>
                  <a:pt x="304726" y="12848"/>
                </a:lnTo>
                <a:lnTo>
                  <a:pt x="298495" y="8833"/>
                </a:lnTo>
                <a:lnTo>
                  <a:pt x="291362" y="5164"/>
                </a:lnTo>
                <a:lnTo>
                  <a:pt x="283626" y="2718"/>
                </a:lnTo>
                <a:lnTo>
                  <a:pt x="275490" y="1087"/>
                </a:lnTo>
                <a:lnTo>
                  <a:pt x="267087" y="0"/>
                </a:lnTo>
                <a:lnTo>
                  <a:pt x="258505" y="268"/>
                </a:lnTo>
                <a:lnTo>
                  <a:pt x="249804" y="1438"/>
                </a:lnTo>
                <a:lnTo>
                  <a:pt x="204941" y="10446"/>
                </a:lnTo>
                <a:lnTo>
                  <a:pt x="192245" y="14177"/>
                </a:lnTo>
                <a:lnTo>
                  <a:pt x="179808" y="18648"/>
                </a:lnTo>
                <a:lnTo>
                  <a:pt x="167544" y="23614"/>
                </a:lnTo>
                <a:lnTo>
                  <a:pt x="155395" y="28909"/>
                </a:lnTo>
                <a:lnTo>
                  <a:pt x="131303" y="40083"/>
                </a:lnTo>
                <a:lnTo>
                  <a:pt x="119317" y="47826"/>
                </a:lnTo>
                <a:lnTo>
                  <a:pt x="107353" y="56956"/>
                </a:lnTo>
                <a:lnTo>
                  <a:pt x="95405" y="67012"/>
                </a:lnTo>
                <a:lnTo>
                  <a:pt x="84460" y="77684"/>
                </a:lnTo>
                <a:lnTo>
                  <a:pt x="74184" y="88768"/>
                </a:lnTo>
                <a:lnTo>
                  <a:pt x="64353" y="100126"/>
                </a:lnTo>
                <a:lnTo>
                  <a:pt x="55813" y="111667"/>
                </a:lnTo>
                <a:lnTo>
                  <a:pt x="48134" y="123329"/>
                </a:lnTo>
                <a:lnTo>
                  <a:pt x="41028" y="135073"/>
                </a:lnTo>
                <a:lnTo>
                  <a:pt x="34304" y="147863"/>
                </a:lnTo>
                <a:lnTo>
                  <a:pt x="27835" y="161351"/>
                </a:lnTo>
                <a:lnTo>
                  <a:pt x="21536" y="175303"/>
                </a:lnTo>
                <a:lnTo>
                  <a:pt x="17337" y="188574"/>
                </a:lnTo>
                <a:lnTo>
                  <a:pt x="14538" y="201390"/>
                </a:lnTo>
                <a:lnTo>
                  <a:pt x="12671" y="213902"/>
                </a:lnTo>
                <a:lnTo>
                  <a:pt x="11427" y="227205"/>
                </a:lnTo>
                <a:lnTo>
                  <a:pt x="10598" y="241035"/>
                </a:lnTo>
                <a:lnTo>
                  <a:pt x="10044" y="255215"/>
                </a:lnTo>
                <a:lnTo>
                  <a:pt x="10669" y="268638"/>
                </a:lnTo>
                <a:lnTo>
                  <a:pt x="12079" y="281554"/>
                </a:lnTo>
                <a:lnTo>
                  <a:pt x="14011" y="294135"/>
                </a:lnTo>
                <a:lnTo>
                  <a:pt x="16293" y="306490"/>
                </a:lnTo>
                <a:lnTo>
                  <a:pt x="21477" y="330802"/>
                </a:lnTo>
                <a:lnTo>
                  <a:pt x="24249" y="341849"/>
                </a:lnTo>
                <a:lnTo>
                  <a:pt x="27092" y="352190"/>
                </a:lnTo>
                <a:lnTo>
                  <a:pt x="29979" y="362061"/>
                </a:lnTo>
                <a:lnTo>
                  <a:pt x="31904" y="371619"/>
                </a:lnTo>
                <a:lnTo>
                  <a:pt x="33187" y="380966"/>
                </a:lnTo>
                <a:lnTo>
                  <a:pt x="34042" y="390175"/>
                </a:lnTo>
                <a:lnTo>
                  <a:pt x="34613" y="399291"/>
                </a:lnTo>
                <a:lnTo>
                  <a:pt x="35247" y="417356"/>
                </a:lnTo>
                <a:lnTo>
                  <a:pt x="35603" y="439521"/>
                </a:lnTo>
                <a:lnTo>
                  <a:pt x="34660" y="445087"/>
                </a:lnTo>
                <a:lnTo>
                  <a:pt x="29581" y="457659"/>
                </a:lnTo>
                <a:lnTo>
                  <a:pt x="28045" y="464465"/>
                </a:lnTo>
                <a:lnTo>
                  <a:pt x="24713" y="470797"/>
                </a:lnTo>
                <a:lnTo>
                  <a:pt x="22434" y="473874"/>
                </a:lnTo>
                <a:lnTo>
                  <a:pt x="19922" y="474934"/>
                </a:lnTo>
                <a:lnTo>
                  <a:pt x="17254" y="474648"/>
                </a:lnTo>
                <a:lnTo>
                  <a:pt x="11641" y="472677"/>
                </a:lnTo>
                <a:lnTo>
                  <a:pt x="8754" y="472151"/>
                </a:lnTo>
                <a:lnTo>
                  <a:pt x="0" y="47110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1" name="Freeform 20"/>
          <p:cNvSpPr/>
          <p:nvPr/>
        </p:nvSpPr>
        <p:spPr>
          <a:xfrm>
            <a:off x="4830763" y="2705100"/>
            <a:ext cx="3175" cy="0"/>
          </a:xfrm>
          <a:custGeom>
            <a:avLst/>
            <a:gdLst/>
            <a:ahLst/>
            <a:cxnLst/>
            <a:rect l="0" t="0" r="0" b="0"/>
            <a:pathLst>
              <a:path w="2649" h="1">
                <a:moveTo>
                  <a:pt x="0" y="0"/>
                </a:moveTo>
                <a:lnTo>
                  <a:pt x="2648" y="0"/>
                </a:lnTo>
                <a:close/>
              </a:path>
            </a:pathLst>
          </a:custGeom>
          <a:ln w="38100" cap="flat" cmpd="thickThin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2" name="SMARTInkAnnotation27"/>
          <p:cNvSpPr/>
          <p:nvPr/>
        </p:nvSpPr>
        <p:spPr>
          <a:xfrm>
            <a:off x="4705350" y="2446338"/>
            <a:ext cx="420688" cy="206375"/>
          </a:xfrm>
          <a:custGeom>
            <a:avLst/>
            <a:gdLst/>
            <a:ahLst/>
            <a:cxnLst/>
            <a:rect l="0" t="0" r="0" b="0"/>
            <a:pathLst>
              <a:path w="420114" h="205339">
                <a:moveTo>
                  <a:pt x="0" y="44603"/>
                </a:moveTo>
                <a:lnTo>
                  <a:pt x="0" y="39863"/>
                </a:lnTo>
                <a:lnTo>
                  <a:pt x="993" y="37474"/>
                </a:lnTo>
                <a:lnTo>
                  <a:pt x="4745" y="32174"/>
                </a:lnTo>
                <a:lnTo>
                  <a:pt x="7136" y="30364"/>
                </a:lnTo>
                <a:lnTo>
                  <a:pt x="9723" y="29158"/>
                </a:lnTo>
                <a:lnTo>
                  <a:pt x="17233" y="26825"/>
                </a:lnTo>
                <a:lnTo>
                  <a:pt x="30502" y="22480"/>
                </a:lnTo>
                <a:lnTo>
                  <a:pt x="39205" y="19933"/>
                </a:lnTo>
                <a:lnTo>
                  <a:pt x="59469" y="14457"/>
                </a:lnTo>
                <a:lnTo>
                  <a:pt x="84366" y="8715"/>
                </a:lnTo>
                <a:lnTo>
                  <a:pt x="97957" y="5795"/>
                </a:lnTo>
                <a:lnTo>
                  <a:pt x="112977" y="3848"/>
                </a:lnTo>
                <a:lnTo>
                  <a:pt x="128949" y="2550"/>
                </a:lnTo>
                <a:lnTo>
                  <a:pt x="145557" y="1685"/>
                </a:lnTo>
                <a:lnTo>
                  <a:pt x="179900" y="724"/>
                </a:lnTo>
                <a:lnTo>
                  <a:pt x="291536" y="0"/>
                </a:lnTo>
                <a:lnTo>
                  <a:pt x="305593" y="977"/>
                </a:lnTo>
                <a:lnTo>
                  <a:pt x="318937" y="2621"/>
                </a:lnTo>
                <a:lnTo>
                  <a:pt x="331805" y="4709"/>
                </a:lnTo>
                <a:lnTo>
                  <a:pt x="343364" y="6101"/>
                </a:lnTo>
                <a:lnTo>
                  <a:pt x="354049" y="7028"/>
                </a:lnTo>
                <a:lnTo>
                  <a:pt x="364152" y="7647"/>
                </a:lnTo>
                <a:lnTo>
                  <a:pt x="371881" y="10044"/>
                </a:lnTo>
                <a:lnTo>
                  <a:pt x="378027" y="13626"/>
                </a:lnTo>
                <a:lnTo>
                  <a:pt x="383117" y="17999"/>
                </a:lnTo>
                <a:lnTo>
                  <a:pt x="387503" y="22898"/>
                </a:lnTo>
                <a:lnTo>
                  <a:pt x="391421" y="28149"/>
                </a:lnTo>
                <a:lnTo>
                  <a:pt x="395026" y="33634"/>
                </a:lnTo>
                <a:lnTo>
                  <a:pt x="397429" y="39275"/>
                </a:lnTo>
                <a:lnTo>
                  <a:pt x="399031" y="45020"/>
                </a:lnTo>
                <a:lnTo>
                  <a:pt x="400099" y="50834"/>
                </a:lnTo>
                <a:lnTo>
                  <a:pt x="400811" y="57687"/>
                </a:lnTo>
                <a:lnTo>
                  <a:pt x="401286" y="65232"/>
                </a:lnTo>
                <a:lnTo>
                  <a:pt x="401603" y="73239"/>
                </a:lnTo>
                <a:lnTo>
                  <a:pt x="400820" y="81553"/>
                </a:lnTo>
                <a:lnTo>
                  <a:pt x="399306" y="90072"/>
                </a:lnTo>
                <a:lnTo>
                  <a:pt x="397303" y="98728"/>
                </a:lnTo>
                <a:lnTo>
                  <a:pt x="395968" y="107476"/>
                </a:lnTo>
                <a:lnTo>
                  <a:pt x="395077" y="116284"/>
                </a:lnTo>
                <a:lnTo>
                  <a:pt x="394484" y="125133"/>
                </a:lnTo>
                <a:lnTo>
                  <a:pt x="394088" y="134009"/>
                </a:lnTo>
                <a:lnTo>
                  <a:pt x="393649" y="151808"/>
                </a:lnTo>
                <a:lnTo>
                  <a:pt x="393401" y="173822"/>
                </a:lnTo>
                <a:lnTo>
                  <a:pt x="394360" y="179366"/>
                </a:lnTo>
                <a:lnTo>
                  <a:pt x="395992" y="184055"/>
                </a:lnTo>
                <a:lnTo>
                  <a:pt x="398073" y="188173"/>
                </a:lnTo>
                <a:lnTo>
                  <a:pt x="399461" y="191910"/>
                </a:lnTo>
                <a:lnTo>
                  <a:pt x="400386" y="195394"/>
                </a:lnTo>
                <a:lnTo>
                  <a:pt x="401002" y="198708"/>
                </a:lnTo>
                <a:lnTo>
                  <a:pt x="402406" y="200918"/>
                </a:lnTo>
                <a:lnTo>
                  <a:pt x="404336" y="202391"/>
                </a:lnTo>
                <a:lnTo>
                  <a:pt x="406615" y="203373"/>
                </a:lnTo>
                <a:lnTo>
                  <a:pt x="411796" y="204464"/>
                </a:lnTo>
                <a:lnTo>
                  <a:pt x="420113" y="205338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5170488" y="2366963"/>
            <a:ext cx="3175" cy="0"/>
          </a:xfrm>
          <a:custGeom>
            <a:avLst/>
            <a:gdLst/>
            <a:ahLst/>
            <a:cxnLst/>
            <a:rect l="0" t="0" r="0" b="0"/>
            <a:pathLst>
              <a:path w="2650" h="1">
                <a:moveTo>
                  <a:pt x="0" y="0"/>
                </a:moveTo>
                <a:lnTo>
                  <a:pt x="2649" y="0"/>
                </a:lnTo>
                <a:close/>
              </a:path>
            </a:pathLst>
          </a:custGeom>
          <a:ln w="38100" cap="flat" cmpd="thickThin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" name="SMARTInkAnnotation29"/>
          <p:cNvSpPr/>
          <p:nvPr/>
        </p:nvSpPr>
        <p:spPr>
          <a:xfrm>
            <a:off x="5268913" y="2384425"/>
            <a:ext cx="301625" cy="241300"/>
          </a:xfrm>
          <a:custGeom>
            <a:avLst/>
            <a:gdLst/>
            <a:ahLst/>
            <a:cxnLst/>
            <a:rect l="0" t="0" r="0" b="0"/>
            <a:pathLst>
              <a:path w="300783" h="240910">
                <a:moveTo>
                  <a:pt x="151956" y="0"/>
                </a:moveTo>
                <a:lnTo>
                  <a:pt x="147211" y="0"/>
                </a:lnTo>
                <a:lnTo>
                  <a:pt x="139584" y="2646"/>
                </a:lnTo>
                <a:lnTo>
                  <a:pt x="134769" y="4741"/>
                </a:lnTo>
                <a:lnTo>
                  <a:pt x="129573" y="6137"/>
                </a:lnTo>
                <a:lnTo>
                  <a:pt x="124123" y="7068"/>
                </a:lnTo>
                <a:lnTo>
                  <a:pt x="118504" y="7688"/>
                </a:lnTo>
                <a:lnTo>
                  <a:pt x="111777" y="9094"/>
                </a:lnTo>
                <a:lnTo>
                  <a:pt x="104313" y="11024"/>
                </a:lnTo>
                <a:lnTo>
                  <a:pt x="96358" y="13302"/>
                </a:lnTo>
                <a:lnTo>
                  <a:pt x="79573" y="18480"/>
                </a:lnTo>
                <a:lnTo>
                  <a:pt x="44521" y="29888"/>
                </a:lnTo>
                <a:lnTo>
                  <a:pt x="36632" y="32824"/>
                </a:lnTo>
                <a:lnTo>
                  <a:pt x="29388" y="35773"/>
                </a:lnTo>
                <a:lnTo>
                  <a:pt x="22571" y="38732"/>
                </a:lnTo>
                <a:lnTo>
                  <a:pt x="17034" y="40704"/>
                </a:lnTo>
                <a:lnTo>
                  <a:pt x="8233" y="42896"/>
                </a:lnTo>
                <a:lnTo>
                  <a:pt x="2440" y="44129"/>
                </a:lnTo>
                <a:lnTo>
                  <a:pt x="3613" y="45294"/>
                </a:lnTo>
                <a:lnTo>
                  <a:pt x="10213" y="49235"/>
                </a:lnTo>
                <a:lnTo>
                  <a:pt x="15747" y="50683"/>
                </a:lnTo>
                <a:lnTo>
                  <a:pt x="22416" y="51648"/>
                </a:lnTo>
                <a:lnTo>
                  <a:pt x="29842" y="52291"/>
                </a:lnTo>
                <a:lnTo>
                  <a:pt x="38765" y="53713"/>
                </a:lnTo>
                <a:lnTo>
                  <a:pt x="48687" y="55652"/>
                </a:lnTo>
                <a:lnTo>
                  <a:pt x="97899" y="65894"/>
                </a:lnTo>
                <a:lnTo>
                  <a:pt x="112939" y="69726"/>
                </a:lnTo>
                <a:lnTo>
                  <a:pt x="128924" y="74265"/>
                </a:lnTo>
                <a:lnTo>
                  <a:pt x="145540" y="79276"/>
                </a:lnTo>
                <a:lnTo>
                  <a:pt x="161583" y="85593"/>
                </a:lnTo>
                <a:lnTo>
                  <a:pt x="177244" y="92781"/>
                </a:lnTo>
                <a:lnTo>
                  <a:pt x="192651" y="100549"/>
                </a:lnTo>
                <a:lnTo>
                  <a:pt x="207888" y="107712"/>
                </a:lnTo>
                <a:lnTo>
                  <a:pt x="238061" y="120963"/>
                </a:lnTo>
                <a:lnTo>
                  <a:pt x="251072" y="128267"/>
                </a:lnTo>
                <a:lnTo>
                  <a:pt x="262726" y="136113"/>
                </a:lnTo>
                <a:lnTo>
                  <a:pt x="273475" y="144320"/>
                </a:lnTo>
                <a:lnTo>
                  <a:pt x="281634" y="152768"/>
                </a:lnTo>
                <a:lnTo>
                  <a:pt x="288067" y="161377"/>
                </a:lnTo>
                <a:lnTo>
                  <a:pt x="293348" y="170093"/>
                </a:lnTo>
                <a:lnTo>
                  <a:pt x="296869" y="177887"/>
                </a:lnTo>
                <a:lnTo>
                  <a:pt x="299217" y="185068"/>
                </a:lnTo>
                <a:lnTo>
                  <a:pt x="300782" y="191840"/>
                </a:lnTo>
                <a:lnTo>
                  <a:pt x="299839" y="197346"/>
                </a:lnTo>
                <a:lnTo>
                  <a:pt x="297223" y="202009"/>
                </a:lnTo>
                <a:lnTo>
                  <a:pt x="293494" y="206111"/>
                </a:lnTo>
                <a:lnTo>
                  <a:pt x="287034" y="210829"/>
                </a:lnTo>
                <a:lnTo>
                  <a:pt x="278756" y="215959"/>
                </a:lnTo>
                <a:lnTo>
                  <a:pt x="269264" y="221363"/>
                </a:lnTo>
                <a:lnTo>
                  <a:pt x="258963" y="225958"/>
                </a:lnTo>
                <a:lnTo>
                  <a:pt x="248124" y="230014"/>
                </a:lnTo>
                <a:lnTo>
                  <a:pt x="236924" y="233710"/>
                </a:lnTo>
                <a:lnTo>
                  <a:pt x="224492" y="236174"/>
                </a:lnTo>
                <a:lnTo>
                  <a:pt x="211238" y="237816"/>
                </a:lnTo>
                <a:lnTo>
                  <a:pt x="197437" y="238911"/>
                </a:lnTo>
                <a:lnTo>
                  <a:pt x="183269" y="239641"/>
                </a:lnTo>
                <a:lnTo>
                  <a:pt x="154286" y="240453"/>
                </a:lnTo>
                <a:lnTo>
                  <a:pt x="114795" y="240909"/>
                </a:lnTo>
                <a:lnTo>
                  <a:pt x="102353" y="239981"/>
                </a:lnTo>
                <a:lnTo>
                  <a:pt x="90085" y="238370"/>
                </a:lnTo>
                <a:lnTo>
                  <a:pt x="77934" y="236304"/>
                </a:lnTo>
                <a:lnTo>
                  <a:pt x="66853" y="232942"/>
                </a:lnTo>
                <a:lnTo>
                  <a:pt x="56488" y="228717"/>
                </a:lnTo>
                <a:lnTo>
                  <a:pt x="23187" y="212417"/>
                </a:lnTo>
                <a:lnTo>
                  <a:pt x="17444" y="207096"/>
                </a:lnTo>
                <a:lnTo>
                  <a:pt x="12622" y="200572"/>
                </a:lnTo>
                <a:lnTo>
                  <a:pt x="0" y="17859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5" name="SMARTInkAnnotation30"/>
          <p:cNvSpPr/>
          <p:nvPr/>
        </p:nvSpPr>
        <p:spPr>
          <a:xfrm>
            <a:off x="5662613" y="2259013"/>
            <a:ext cx="258762" cy="349250"/>
          </a:xfrm>
          <a:custGeom>
            <a:avLst/>
            <a:gdLst/>
            <a:ahLst/>
            <a:cxnLst/>
            <a:rect l="0" t="0" r="0" b="0"/>
            <a:pathLst>
              <a:path w="259217" h="348259">
                <a:moveTo>
                  <a:pt x="8936" y="0"/>
                </a:moveTo>
                <a:lnTo>
                  <a:pt x="8936" y="4741"/>
                </a:lnTo>
                <a:lnTo>
                  <a:pt x="9929" y="7129"/>
                </a:lnTo>
                <a:lnTo>
                  <a:pt x="15079" y="15232"/>
                </a:lnTo>
                <a:lnTo>
                  <a:pt x="18039" y="24908"/>
                </a:lnTo>
                <a:lnTo>
                  <a:pt x="22251" y="34552"/>
                </a:lnTo>
                <a:lnTo>
                  <a:pt x="23772" y="40894"/>
                </a:lnTo>
                <a:lnTo>
                  <a:pt x="24786" y="48099"/>
                </a:lnTo>
                <a:lnTo>
                  <a:pt x="25462" y="55879"/>
                </a:lnTo>
                <a:lnTo>
                  <a:pt x="25912" y="65034"/>
                </a:lnTo>
                <a:lnTo>
                  <a:pt x="26413" y="85789"/>
                </a:lnTo>
                <a:lnTo>
                  <a:pt x="26694" y="119788"/>
                </a:lnTo>
                <a:lnTo>
                  <a:pt x="25741" y="131452"/>
                </a:lnTo>
                <a:lnTo>
                  <a:pt x="24112" y="143197"/>
                </a:lnTo>
                <a:lnTo>
                  <a:pt x="22033" y="154996"/>
                </a:lnTo>
                <a:lnTo>
                  <a:pt x="20647" y="166831"/>
                </a:lnTo>
                <a:lnTo>
                  <a:pt x="19723" y="178690"/>
                </a:lnTo>
                <a:lnTo>
                  <a:pt x="19107" y="190564"/>
                </a:lnTo>
                <a:lnTo>
                  <a:pt x="17702" y="202449"/>
                </a:lnTo>
                <a:lnTo>
                  <a:pt x="15773" y="214341"/>
                </a:lnTo>
                <a:lnTo>
                  <a:pt x="13494" y="226238"/>
                </a:lnTo>
                <a:lnTo>
                  <a:pt x="11975" y="237146"/>
                </a:lnTo>
                <a:lnTo>
                  <a:pt x="10962" y="247394"/>
                </a:lnTo>
                <a:lnTo>
                  <a:pt x="10287" y="257203"/>
                </a:lnTo>
                <a:lnTo>
                  <a:pt x="8843" y="266719"/>
                </a:lnTo>
                <a:lnTo>
                  <a:pt x="6888" y="276039"/>
                </a:lnTo>
                <a:lnTo>
                  <a:pt x="4591" y="285230"/>
                </a:lnTo>
                <a:lnTo>
                  <a:pt x="3059" y="293341"/>
                </a:lnTo>
                <a:lnTo>
                  <a:pt x="2039" y="300732"/>
                </a:lnTo>
                <a:lnTo>
                  <a:pt x="1359" y="307645"/>
                </a:lnTo>
                <a:lnTo>
                  <a:pt x="602" y="317971"/>
                </a:lnTo>
                <a:lnTo>
                  <a:pt x="266" y="325868"/>
                </a:lnTo>
                <a:lnTo>
                  <a:pt x="7" y="338745"/>
                </a:lnTo>
                <a:lnTo>
                  <a:pt x="0" y="334415"/>
                </a:lnTo>
                <a:lnTo>
                  <a:pt x="2647" y="326892"/>
                </a:lnTo>
                <a:lnTo>
                  <a:pt x="4743" y="322108"/>
                </a:lnTo>
                <a:lnTo>
                  <a:pt x="8127" y="315942"/>
                </a:lnTo>
                <a:lnTo>
                  <a:pt x="12369" y="308855"/>
                </a:lnTo>
                <a:lnTo>
                  <a:pt x="22380" y="293042"/>
                </a:lnTo>
                <a:lnTo>
                  <a:pt x="33451" y="276093"/>
                </a:lnTo>
                <a:lnTo>
                  <a:pt x="39183" y="266414"/>
                </a:lnTo>
                <a:lnTo>
                  <a:pt x="44992" y="255992"/>
                </a:lnTo>
                <a:lnTo>
                  <a:pt x="50850" y="245075"/>
                </a:lnTo>
                <a:lnTo>
                  <a:pt x="57736" y="234822"/>
                </a:lnTo>
                <a:lnTo>
                  <a:pt x="65305" y="225009"/>
                </a:lnTo>
                <a:lnTo>
                  <a:pt x="73331" y="215491"/>
                </a:lnTo>
                <a:lnTo>
                  <a:pt x="81662" y="206168"/>
                </a:lnTo>
                <a:lnTo>
                  <a:pt x="98862" y="187873"/>
                </a:lnTo>
                <a:lnTo>
                  <a:pt x="108613" y="179819"/>
                </a:lnTo>
                <a:lnTo>
                  <a:pt x="119088" y="172465"/>
                </a:lnTo>
                <a:lnTo>
                  <a:pt x="130042" y="165579"/>
                </a:lnTo>
                <a:lnTo>
                  <a:pt x="139332" y="159995"/>
                </a:lnTo>
                <a:lnTo>
                  <a:pt x="147512" y="155281"/>
                </a:lnTo>
                <a:lnTo>
                  <a:pt x="154951" y="151146"/>
                </a:lnTo>
                <a:lnTo>
                  <a:pt x="162890" y="148389"/>
                </a:lnTo>
                <a:lnTo>
                  <a:pt x="171163" y="146551"/>
                </a:lnTo>
                <a:lnTo>
                  <a:pt x="179657" y="145326"/>
                </a:lnTo>
                <a:lnTo>
                  <a:pt x="187306" y="144509"/>
                </a:lnTo>
                <a:lnTo>
                  <a:pt x="194392" y="143964"/>
                </a:lnTo>
                <a:lnTo>
                  <a:pt x="201102" y="143601"/>
                </a:lnTo>
                <a:lnTo>
                  <a:pt x="207562" y="145344"/>
                </a:lnTo>
                <a:lnTo>
                  <a:pt x="213855" y="148490"/>
                </a:lnTo>
                <a:lnTo>
                  <a:pt x="220037" y="152571"/>
                </a:lnTo>
                <a:lnTo>
                  <a:pt x="225151" y="157277"/>
                </a:lnTo>
                <a:lnTo>
                  <a:pt x="229554" y="162398"/>
                </a:lnTo>
                <a:lnTo>
                  <a:pt x="233482" y="167797"/>
                </a:lnTo>
                <a:lnTo>
                  <a:pt x="237094" y="174372"/>
                </a:lnTo>
                <a:lnTo>
                  <a:pt x="240495" y="181733"/>
                </a:lnTo>
                <a:lnTo>
                  <a:pt x="243756" y="189616"/>
                </a:lnTo>
                <a:lnTo>
                  <a:pt x="245930" y="197849"/>
                </a:lnTo>
                <a:lnTo>
                  <a:pt x="247379" y="206313"/>
                </a:lnTo>
                <a:lnTo>
                  <a:pt x="248345" y="214933"/>
                </a:lnTo>
                <a:lnTo>
                  <a:pt x="249982" y="223656"/>
                </a:lnTo>
                <a:lnTo>
                  <a:pt x="252067" y="232448"/>
                </a:lnTo>
                <a:lnTo>
                  <a:pt x="254450" y="241286"/>
                </a:lnTo>
                <a:lnTo>
                  <a:pt x="255046" y="250154"/>
                </a:lnTo>
                <a:lnTo>
                  <a:pt x="254449" y="259043"/>
                </a:lnTo>
                <a:lnTo>
                  <a:pt x="253059" y="267946"/>
                </a:lnTo>
                <a:lnTo>
                  <a:pt x="253124" y="276857"/>
                </a:lnTo>
                <a:lnTo>
                  <a:pt x="254162" y="285775"/>
                </a:lnTo>
                <a:lnTo>
                  <a:pt x="255846" y="294696"/>
                </a:lnTo>
                <a:lnTo>
                  <a:pt x="256970" y="304613"/>
                </a:lnTo>
                <a:lnTo>
                  <a:pt x="257718" y="315192"/>
                </a:lnTo>
                <a:lnTo>
                  <a:pt x="259216" y="348258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6" name="SMARTInkAnnotation31"/>
          <p:cNvSpPr/>
          <p:nvPr/>
        </p:nvSpPr>
        <p:spPr>
          <a:xfrm>
            <a:off x="6742113" y="2324100"/>
            <a:ext cx="1341437" cy="317500"/>
          </a:xfrm>
          <a:custGeom>
            <a:avLst/>
            <a:gdLst/>
            <a:ahLst/>
            <a:cxnLst/>
            <a:rect l="0" t="0" r="0" b="0"/>
            <a:pathLst>
              <a:path w="1341607" h="318599">
                <a:moveTo>
                  <a:pt x="235138" y="114117"/>
                </a:moveTo>
                <a:lnTo>
                  <a:pt x="235138" y="105555"/>
                </a:lnTo>
                <a:lnTo>
                  <a:pt x="239883" y="100556"/>
                </a:lnTo>
                <a:lnTo>
                  <a:pt x="240288" y="98131"/>
                </a:lnTo>
                <a:lnTo>
                  <a:pt x="239564" y="95522"/>
                </a:lnTo>
                <a:lnTo>
                  <a:pt x="238089" y="92791"/>
                </a:lnTo>
                <a:lnTo>
                  <a:pt x="236450" y="87110"/>
                </a:lnTo>
                <a:lnTo>
                  <a:pt x="236013" y="84206"/>
                </a:lnTo>
                <a:lnTo>
                  <a:pt x="234728" y="82270"/>
                </a:lnTo>
                <a:lnTo>
                  <a:pt x="232878" y="80980"/>
                </a:lnTo>
                <a:lnTo>
                  <a:pt x="218028" y="74168"/>
                </a:lnTo>
                <a:lnTo>
                  <a:pt x="212807" y="73594"/>
                </a:lnTo>
                <a:lnTo>
                  <a:pt x="179548" y="77570"/>
                </a:lnTo>
                <a:lnTo>
                  <a:pt x="162760" y="83322"/>
                </a:lnTo>
                <a:lnTo>
                  <a:pt x="144372" y="91501"/>
                </a:lnTo>
                <a:lnTo>
                  <a:pt x="122958" y="98443"/>
                </a:lnTo>
                <a:lnTo>
                  <a:pt x="102847" y="107482"/>
                </a:lnTo>
                <a:lnTo>
                  <a:pt x="82985" y="118113"/>
                </a:lnTo>
                <a:lnTo>
                  <a:pt x="60913" y="129453"/>
                </a:lnTo>
                <a:lnTo>
                  <a:pt x="51453" y="136247"/>
                </a:lnTo>
                <a:lnTo>
                  <a:pt x="43159" y="143754"/>
                </a:lnTo>
                <a:lnTo>
                  <a:pt x="35643" y="151734"/>
                </a:lnTo>
                <a:lnTo>
                  <a:pt x="28647" y="160031"/>
                </a:lnTo>
                <a:lnTo>
                  <a:pt x="21996" y="168539"/>
                </a:lnTo>
                <a:lnTo>
                  <a:pt x="15576" y="177187"/>
                </a:lnTo>
                <a:lnTo>
                  <a:pt x="10302" y="184937"/>
                </a:lnTo>
                <a:lnTo>
                  <a:pt x="5794" y="192088"/>
                </a:lnTo>
                <a:lnTo>
                  <a:pt x="1795" y="198840"/>
                </a:lnTo>
                <a:lnTo>
                  <a:pt x="122" y="206318"/>
                </a:lnTo>
                <a:lnTo>
                  <a:pt x="0" y="214280"/>
                </a:lnTo>
                <a:lnTo>
                  <a:pt x="911" y="222564"/>
                </a:lnTo>
                <a:lnTo>
                  <a:pt x="2513" y="230071"/>
                </a:lnTo>
                <a:lnTo>
                  <a:pt x="4573" y="237061"/>
                </a:lnTo>
                <a:lnTo>
                  <a:pt x="6941" y="243704"/>
                </a:lnTo>
                <a:lnTo>
                  <a:pt x="11498" y="250118"/>
                </a:lnTo>
                <a:lnTo>
                  <a:pt x="17516" y="256378"/>
                </a:lnTo>
                <a:lnTo>
                  <a:pt x="24507" y="262536"/>
                </a:lnTo>
                <a:lnTo>
                  <a:pt x="32148" y="269618"/>
                </a:lnTo>
                <a:lnTo>
                  <a:pt x="48581" y="285424"/>
                </a:lnTo>
                <a:lnTo>
                  <a:pt x="58129" y="291822"/>
                </a:lnTo>
                <a:lnTo>
                  <a:pt x="79331" y="301576"/>
                </a:lnTo>
                <a:lnTo>
                  <a:pt x="104645" y="309219"/>
                </a:lnTo>
                <a:lnTo>
                  <a:pt x="144166" y="316454"/>
                </a:lnTo>
                <a:lnTo>
                  <a:pt x="183685" y="318598"/>
                </a:lnTo>
                <a:lnTo>
                  <a:pt x="224197" y="316587"/>
                </a:lnTo>
                <a:lnTo>
                  <a:pt x="249146" y="311260"/>
                </a:lnTo>
                <a:lnTo>
                  <a:pt x="273477" y="302278"/>
                </a:lnTo>
                <a:lnTo>
                  <a:pt x="284534" y="296112"/>
                </a:lnTo>
                <a:lnTo>
                  <a:pt x="294883" y="289026"/>
                </a:lnTo>
                <a:lnTo>
                  <a:pt x="304764" y="281324"/>
                </a:lnTo>
                <a:lnTo>
                  <a:pt x="314330" y="272221"/>
                </a:lnTo>
                <a:lnTo>
                  <a:pt x="323687" y="262184"/>
                </a:lnTo>
                <a:lnTo>
                  <a:pt x="332905" y="251524"/>
                </a:lnTo>
                <a:lnTo>
                  <a:pt x="340043" y="240448"/>
                </a:lnTo>
                <a:lnTo>
                  <a:pt x="345794" y="229096"/>
                </a:lnTo>
                <a:lnTo>
                  <a:pt x="350623" y="217558"/>
                </a:lnTo>
                <a:lnTo>
                  <a:pt x="355828" y="205898"/>
                </a:lnTo>
                <a:lnTo>
                  <a:pt x="366908" y="182359"/>
                </a:lnTo>
                <a:lnTo>
                  <a:pt x="371650" y="170526"/>
                </a:lnTo>
                <a:lnTo>
                  <a:pt x="375805" y="158669"/>
                </a:lnTo>
                <a:lnTo>
                  <a:pt x="379568" y="146795"/>
                </a:lnTo>
                <a:lnTo>
                  <a:pt x="382077" y="134910"/>
                </a:lnTo>
                <a:lnTo>
                  <a:pt x="383749" y="123018"/>
                </a:lnTo>
                <a:lnTo>
                  <a:pt x="384865" y="111121"/>
                </a:lnTo>
                <a:lnTo>
                  <a:pt x="386601" y="100214"/>
                </a:lnTo>
                <a:lnTo>
                  <a:pt x="388751" y="89965"/>
                </a:lnTo>
                <a:lnTo>
                  <a:pt x="391178" y="80157"/>
                </a:lnTo>
                <a:lnTo>
                  <a:pt x="392797" y="70641"/>
                </a:lnTo>
                <a:lnTo>
                  <a:pt x="393875" y="61321"/>
                </a:lnTo>
                <a:lnTo>
                  <a:pt x="394594" y="52130"/>
                </a:lnTo>
                <a:lnTo>
                  <a:pt x="395073" y="44019"/>
                </a:lnTo>
                <a:lnTo>
                  <a:pt x="395607" y="29715"/>
                </a:lnTo>
                <a:lnTo>
                  <a:pt x="394756" y="24115"/>
                </a:lnTo>
                <a:lnTo>
                  <a:pt x="391161" y="15246"/>
                </a:lnTo>
                <a:lnTo>
                  <a:pt x="390798" y="11492"/>
                </a:lnTo>
                <a:lnTo>
                  <a:pt x="391550" y="7998"/>
                </a:lnTo>
                <a:lnTo>
                  <a:pt x="395147" y="0"/>
                </a:lnTo>
                <a:lnTo>
                  <a:pt x="395442" y="336"/>
                </a:lnTo>
                <a:lnTo>
                  <a:pt x="395857" y="6541"/>
                </a:lnTo>
                <a:lnTo>
                  <a:pt x="395955" y="15373"/>
                </a:lnTo>
                <a:lnTo>
                  <a:pt x="394987" y="21499"/>
                </a:lnTo>
                <a:lnTo>
                  <a:pt x="393349" y="28559"/>
                </a:lnTo>
                <a:lnTo>
                  <a:pt x="391264" y="36243"/>
                </a:lnTo>
                <a:lnTo>
                  <a:pt x="389874" y="45334"/>
                </a:lnTo>
                <a:lnTo>
                  <a:pt x="388947" y="55363"/>
                </a:lnTo>
                <a:lnTo>
                  <a:pt x="388330" y="66018"/>
                </a:lnTo>
                <a:lnTo>
                  <a:pt x="387644" y="88440"/>
                </a:lnTo>
                <a:lnTo>
                  <a:pt x="387460" y="99976"/>
                </a:lnTo>
                <a:lnTo>
                  <a:pt x="386344" y="111635"/>
                </a:lnTo>
                <a:lnTo>
                  <a:pt x="384609" y="123376"/>
                </a:lnTo>
                <a:lnTo>
                  <a:pt x="382457" y="135173"/>
                </a:lnTo>
                <a:lnTo>
                  <a:pt x="382016" y="147006"/>
                </a:lnTo>
                <a:lnTo>
                  <a:pt x="382716" y="158863"/>
                </a:lnTo>
                <a:lnTo>
                  <a:pt x="384176" y="170737"/>
                </a:lnTo>
                <a:lnTo>
                  <a:pt x="385148" y="181630"/>
                </a:lnTo>
                <a:lnTo>
                  <a:pt x="385796" y="191867"/>
                </a:lnTo>
                <a:lnTo>
                  <a:pt x="386517" y="210188"/>
                </a:lnTo>
                <a:lnTo>
                  <a:pt x="386837" y="224946"/>
                </a:lnTo>
                <a:lnTo>
                  <a:pt x="387916" y="231659"/>
                </a:lnTo>
                <a:lnTo>
                  <a:pt x="389628" y="238119"/>
                </a:lnTo>
                <a:lnTo>
                  <a:pt x="391764" y="244410"/>
                </a:lnTo>
                <a:lnTo>
                  <a:pt x="394135" y="254046"/>
                </a:lnTo>
                <a:lnTo>
                  <a:pt x="395921" y="265227"/>
                </a:lnTo>
                <a:lnTo>
                  <a:pt x="400745" y="260975"/>
                </a:lnTo>
                <a:lnTo>
                  <a:pt x="402154" y="258655"/>
                </a:lnTo>
                <a:lnTo>
                  <a:pt x="405129" y="249658"/>
                </a:lnTo>
                <a:lnTo>
                  <a:pt x="409345" y="240173"/>
                </a:lnTo>
                <a:lnTo>
                  <a:pt x="412853" y="233873"/>
                </a:lnTo>
                <a:lnTo>
                  <a:pt x="417178" y="226696"/>
                </a:lnTo>
                <a:lnTo>
                  <a:pt x="427281" y="210785"/>
                </a:lnTo>
                <a:lnTo>
                  <a:pt x="438392" y="193792"/>
                </a:lnTo>
                <a:lnTo>
                  <a:pt x="445129" y="185093"/>
                </a:lnTo>
                <a:lnTo>
                  <a:pt x="452599" y="176317"/>
                </a:lnTo>
                <a:lnTo>
                  <a:pt x="460559" y="167490"/>
                </a:lnTo>
                <a:lnTo>
                  <a:pt x="468846" y="160613"/>
                </a:lnTo>
                <a:lnTo>
                  <a:pt x="477349" y="155037"/>
                </a:lnTo>
                <a:lnTo>
                  <a:pt x="493750" y="145202"/>
                </a:lnTo>
                <a:lnTo>
                  <a:pt x="500905" y="139801"/>
                </a:lnTo>
                <a:lnTo>
                  <a:pt x="507661" y="134217"/>
                </a:lnTo>
                <a:lnTo>
                  <a:pt x="520464" y="128011"/>
                </a:lnTo>
                <a:lnTo>
                  <a:pt x="526660" y="126357"/>
                </a:lnTo>
                <a:lnTo>
                  <a:pt x="532776" y="126245"/>
                </a:lnTo>
                <a:lnTo>
                  <a:pt x="544869" y="128768"/>
                </a:lnTo>
                <a:lnTo>
                  <a:pt x="549881" y="131822"/>
                </a:lnTo>
                <a:lnTo>
                  <a:pt x="558100" y="140507"/>
                </a:lnTo>
                <a:lnTo>
                  <a:pt x="560689" y="145601"/>
                </a:lnTo>
                <a:lnTo>
                  <a:pt x="562414" y="150981"/>
                </a:lnTo>
                <a:lnTo>
                  <a:pt x="563564" y="156553"/>
                </a:lnTo>
                <a:lnTo>
                  <a:pt x="565324" y="163243"/>
                </a:lnTo>
                <a:lnTo>
                  <a:pt x="567492" y="170681"/>
                </a:lnTo>
                <a:lnTo>
                  <a:pt x="569929" y="178615"/>
                </a:lnTo>
                <a:lnTo>
                  <a:pt x="571553" y="187874"/>
                </a:lnTo>
                <a:lnTo>
                  <a:pt x="572637" y="198015"/>
                </a:lnTo>
                <a:lnTo>
                  <a:pt x="573359" y="208744"/>
                </a:lnTo>
                <a:lnTo>
                  <a:pt x="574835" y="217882"/>
                </a:lnTo>
                <a:lnTo>
                  <a:pt x="576810" y="225957"/>
                </a:lnTo>
                <a:lnTo>
                  <a:pt x="579121" y="233326"/>
                </a:lnTo>
                <a:lnTo>
                  <a:pt x="582648" y="241215"/>
                </a:lnTo>
                <a:lnTo>
                  <a:pt x="586985" y="249450"/>
                </a:lnTo>
                <a:lnTo>
                  <a:pt x="591863" y="257917"/>
                </a:lnTo>
                <a:lnTo>
                  <a:pt x="598096" y="264554"/>
                </a:lnTo>
                <a:lnTo>
                  <a:pt x="605230" y="269971"/>
                </a:lnTo>
                <a:lnTo>
                  <a:pt x="621101" y="278636"/>
                </a:lnTo>
                <a:lnTo>
                  <a:pt x="638087" y="285794"/>
                </a:lnTo>
                <a:lnTo>
                  <a:pt x="669147" y="295402"/>
                </a:lnTo>
                <a:lnTo>
                  <a:pt x="691884" y="296222"/>
                </a:lnTo>
                <a:lnTo>
                  <a:pt x="727020" y="291105"/>
                </a:lnTo>
                <a:lnTo>
                  <a:pt x="749719" y="285052"/>
                </a:lnTo>
                <a:lnTo>
                  <a:pt x="769739" y="275747"/>
                </a:lnTo>
                <a:lnTo>
                  <a:pt x="778255" y="270487"/>
                </a:lnTo>
                <a:lnTo>
                  <a:pt x="785920" y="264997"/>
                </a:lnTo>
                <a:lnTo>
                  <a:pt x="793016" y="259352"/>
                </a:lnTo>
                <a:lnTo>
                  <a:pt x="800725" y="252612"/>
                </a:lnTo>
                <a:lnTo>
                  <a:pt x="808846" y="245143"/>
                </a:lnTo>
                <a:lnTo>
                  <a:pt x="817238" y="237186"/>
                </a:lnTo>
                <a:lnTo>
                  <a:pt x="824819" y="228906"/>
                </a:lnTo>
                <a:lnTo>
                  <a:pt x="831860" y="220408"/>
                </a:lnTo>
                <a:lnTo>
                  <a:pt x="838540" y="211767"/>
                </a:lnTo>
                <a:lnTo>
                  <a:pt x="843986" y="203029"/>
                </a:lnTo>
                <a:lnTo>
                  <a:pt x="848611" y="194228"/>
                </a:lnTo>
                <a:lnTo>
                  <a:pt x="852687" y="185384"/>
                </a:lnTo>
                <a:lnTo>
                  <a:pt x="856397" y="176511"/>
                </a:lnTo>
                <a:lnTo>
                  <a:pt x="859864" y="167620"/>
                </a:lnTo>
                <a:lnTo>
                  <a:pt x="863168" y="158715"/>
                </a:lnTo>
                <a:lnTo>
                  <a:pt x="864378" y="150794"/>
                </a:lnTo>
                <a:lnTo>
                  <a:pt x="864191" y="143530"/>
                </a:lnTo>
                <a:lnTo>
                  <a:pt x="863074" y="136702"/>
                </a:lnTo>
                <a:lnTo>
                  <a:pt x="861336" y="131158"/>
                </a:lnTo>
                <a:lnTo>
                  <a:pt x="856755" y="122353"/>
                </a:lnTo>
                <a:lnTo>
                  <a:pt x="853151" y="119607"/>
                </a:lnTo>
                <a:lnTo>
                  <a:pt x="848761" y="117777"/>
                </a:lnTo>
                <a:lnTo>
                  <a:pt x="837594" y="115744"/>
                </a:lnTo>
                <a:lnTo>
                  <a:pt x="822698" y="114840"/>
                </a:lnTo>
                <a:lnTo>
                  <a:pt x="792817" y="119072"/>
                </a:lnTo>
                <a:lnTo>
                  <a:pt x="773002" y="126572"/>
                </a:lnTo>
                <a:lnTo>
                  <a:pt x="754265" y="136520"/>
                </a:lnTo>
                <a:lnTo>
                  <a:pt x="745096" y="141951"/>
                </a:lnTo>
                <a:lnTo>
                  <a:pt x="736005" y="147556"/>
                </a:lnTo>
                <a:lnTo>
                  <a:pt x="727958" y="153277"/>
                </a:lnTo>
                <a:lnTo>
                  <a:pt x="720605" y="159075"/>
                </a:lnTo>
                <a:lnTo>
                  <a:pt x="713718" y="164925"/>
                </a:lnTo>
                <a:lnTo>
                  <a:pt x="709127" y="170809"/>
                </a:lnTo>
                <a:lnTo>
                  <a:pt x="706066" y="176717"/>
                </a:lnTo>
                <a:lnTo>
                  <a:pt x="704026" y="182639"/>
                </a:lnTo>
                <a:lnTo>
                  <a:pt x="702665" y="188572"/>
                </a:lnTo>
                <a:lnTo>
                  <a:pt x="701758" y="194512"/>
                </a:lnTo>
                <a:lnTo>
                  <a:pt x="701153" y="200456"/>
                </a:lnTo>
                <a:lnTo>
                  <a:pt x="702736" y="206403"/>
                </a:lnTo>
                <a:lnTo>
                  <a:pt x="705778" y="212352"/>
                </a:lnTo>
                <a:lnTo>
                  <a:pt x="709793" y="218302"/>
                </a:lnTo>
                <a:lnTo>
                  <a:pt x="715448" y="223261"/>
                </a:lnTo>
                <a:lnTo>
                  <a:pt x="729678" y="231418"/>
                </a:lnTo>
                <a:lnTo>
                  <a:pt x="745933" y="238350"/>
                </a:lnTo>
                <a:lnTo>
                  <a:pt x="777134" y="247830"/>
                </a:lnTo>
                <a:lnTo>
                  <a:pt x="827421" y="259923"/>
                </a:lnTo>
                <a:lnTo>
                  <a:pt x="868373" y="264144"/>
                </a:lnTo>
                <a:lnTo>
                  <a:pt x="907212" y="260655"/>
                </a:lnTo>
                <a:lnTo>
                  <a:pt x="948626" y="253337"/>
                </a:lnTo>
                <a:lnTo>
                  <a:pt x="972357" y="245115"/>
                </a:lnTo>
                <a:lnTo>
                  <a:pt x="982856" y="240144"/>
                </a:lnTo>
                <a:lnTo>
                  <a:pt x="993829" y="233854"/>
                </a:lnTo>
                <a:lnTo>
                  <a:pt x="1005116" y="226684"/>
                </a:lnTo>
                <a:lnTo>
                  <a:pt x="1016614" y="218927"/>
                </a:lnTo>
                <a:lnTo>
                  <a:pt x="1026266" y="211772"/>
                </a:lnTo>
                <a:lnTo>
                  <a:pt x="1034686" y="205017"/>
                </a:lnTo>
                <a:lnTo>
                  <a:pt x="1042287" y="198529"/>
                </a:lnTo>
                <a:lnTo>
                  <a:pt x="1049340" y="192220"/>
                </a:lnTo>
                <a:lnTo>
                  <a:pt x="1062474" y="179918"/>
                </a:lnTo>
                <a:lnTo>
                  <a:pt x="1067764" y="172867"/>
                </a:lnTo>
                <a:lnTo>
                  <a:pt x="1072284" y="165190"/>
                </a:lnTo>
                <a:lnTo>
                  <a:pt x="1076291" y="157095"/>
                </a:lnTo>
                <a:lnTo>
                  <a:pt x="1078961" y="150707"/>
                </a:lnTo>
                <a:lnTo>
                  <a:pt x="1081928" y="140963"/>
                </a:lnTo>
                <a:lnTo>
                  <a:pt x="1081727" y="135983"/>
                </a:lnTo>
                <a:lnTo>
                  <a:pt x="1080600" y="130679"/>
                </a:lnTo>
                <a:lnTo>
                  <a:pt x="1078854" y="125158"/>
                </a:lnTo>
                <a:lnTo>
                  <a:pt x="1075705" y="121478"/>
                </a:lnTo>
                <a:lnTo>
                  <a:pt x="1071618" y="119024"/>
                </a:lnTo>
                <a:lnTo>
                  <a:pt x="1061782" y="116298"/>
                </a:lnTo>
                <a:lnTo>
                  <a:pt x="1028686" y="114405"/>
                </a:lnTo>
                <a:lnTo>
                  <a:pt x="1011912" y="119536"/>
                </a:lnTo>
                <a:lnTo>
                  <a:pt x="994524" y="127440"/>
                </a:lnTo>
                <a:lnTo>
                  <a:pt x="976866" y="134260"/>
                </a:lnTo>
                <a:lnTo>
                  <a:pt x="967986" y="139452"/>
                </a:lnTo>
                <a:lnTo>
                  <a:pt x="959085" y="145890"/>
                </a:lnTo>
                <a:lnTo>
                  <a:pt x="950172" y="153158"/>
                </a:lnTo>
                <a:lnTo>
                  <a:pt x="943238" y="159988"/>
                </a:lnTo>
                <a:lnTo>
                  <a:pt x="937621" y="166526"/>
                </a:lnTo>
                <a:lnTo>
                  <a:pt x="932883" y="172869"/>
                </a:lnTo>
                <a:lnTo>
                  <a:pt x="929725" y="179082"/>
                </a:lnTo>
                <a:lnTo>
                  <a:pt x="927619" y="185208"/>
                </a:lnTo>
                <a:lnTo>
                  <a:pt x="926216" y="191277"/>
                </a:lnTo>
                <a:lnTo>
                  <a:pt x="925281" y="197307"/>
                </a:lnTo>
                <a:lnTo>
                  <a:pt x="924657" y="203311"/>
                </a:lnTo>
                <a:lnTo>
                  <a:pt x="924241" y="209299"/>
                </a:lnTo>
                <a:lnTo>
                  <a:pt x="925950" y="215275"/>
                </a:lnTo>
                <a:lnTo>
                  <a:pt x="929076" y="221243"/>
                </a:lnTo>
                <a:lnTo>
                  <a:pt x="933145" y="227206"/>
                </a:lnTo>
                <a:lnTo>
                  <a:pt x="938838" y="232174"/>
                </a:lnTo>
                <a:lnTo>
                  <a:pt x="953109" y="240340"/>
                </a:lnTo>
                <a:lnTo>
                  <a:pt x="972031" y="247276"/>
                </a:lnTo>
                <a:lnTo>
                  <a:pt x="993685" y="252674"/>
                </a:lnTo>
                <a:lnTo>
                  <a:pt x="1028209" y="255713"/>
                </a:lnTo>
                <a:lnTo>
                  <a:pt x="1063600" y="255621"/>
                </a:lnTo>
                <a:lnTo>
                  <a:pt x="1099246" y="248758"/>
                </a:lnTo>
                <a:lnTo>
                  <a:pt x="1123057" y="239773"/>
                </a:lnTo>
                <a:lnTo>
                  <a:pt x="1134969" y="234599"/>
                </a:lnTo>
                <a:lnTo>
                  <a:pt x="1158797" y="223558"/>
                </a:lnTo>
                <a:lnTo>
                  <a:pt x="1169720" y="217835"/>
                </a:lnTo>
                <a:lnTo>
                  <a:pt x="1179981" y="212036"/>
                </a:lnTo>
                <a:lnTo>
                  <a:pt x="1189802" y="206185"/>
                </a:lnTo>
                <a:lnTo>
                  <a:pt x="1199328" y="199309"/>
                </a:lnTo>
                <a:lnTo>
                  <a:pt x="1208659" y="191747"/>
                </a:lnTo>
                <a:lnTo>
                  <a:pt x="1217859" y="183730"/>
                </a:lnTo>
                <a:lnTo>
                  <a:pt x="1225979" y="175408"/>
                </a:lnTo>
                <a:lnTo>
                  <a:pt x="1233378" y="166884"/>
                </a:lnTo>
                <a:lnTo>
                  <a:pt x="1240298" y="158225"/>
                </a:lnTo>
                <a:lnTo>
                  <a:pt x="1245903" y="149475"/>
                </a:lnTo>
                <a:lnTo>
                  <a:pt x="1250634" y="140666"/>
                </a:lnTo>
                <a:lnTo>
                  <a:pt x="1262036" y="116692"/>
                </a:lnTo>
                <a:lnTo>
                  <a:pt x="1265361" y="109880"/>
                </a:lnTo>
                <a:lnTo>
                  <a:pt x="1267579" y="103355"/>
                </a:lnTo>
                <a:lnTo>
                  <a:pt x="1269057" y="97021"/>
                </a:lnTo>
                <a:lnTo>
                  <a:pt x="1270042" y="90813"/>
                </a:lnTo>
                <a:lnTo>
                  <a:pt x="1269707" y="85683"/>
                </a:lnTo>
                <a:lnTo>
                  <a:pt x="1268488" y="81270"/>
                </a:lnTo>
                <a:lnTo>
                  <a:pt x="1265481" y="73722"/>
                </a:lnTo>
                <a:lnTo>
                  <a:pt x="1264144" y="67059"/>
                </a:lnTo>
                <a:lnTo>
                  <a:pt x="1262794" y="64886"/>
                </a:lnTo>
                <a:lnTo>
                  <a:pt x="1260902" y="63437"/>
                </a:lnTo>
                <a:lnTo>
                  <a:pt x="1258646" y="62471"/>
                </a:lnTo>
                <a:lnTo>
                  <a:pt x="1257143" y="62819"/>
                </a:lnTo>
                <a:lnTo>
                  <a:pt x="1256140" y="64043"/>
                </a:lnTo>
                <a:lnTo>
                  <a:pt x="1255472" y="65852"/>
                </a:lnTo>
                <a:lnTo>
                  <a:pt x="1254532" y="73138"/>
                </a:lnTo>
                <a:lnTo>
                  <a:pt x="1256960" y="81352"/>
                </a:lnTo>
                <a:lnTo>
                  <a:pt x="1258998" y="86321"/>
                </a:lnTo>
                <a:lnTo>
                  <a:pt x="1261350" y="92610"/>
                </a:lnTo>
                <a:lnTo>
                  <a:pt x="1266612" y="107535"/>
                </a:lnTo>
                <a:lnTo>
                  <a:pt x="1270399" y="115682"/>
                </a:lnTo>
                <a:lnTo>
                  <a:pt x="1274910" y="124090"/>
                </a:lnTo>
                <a:lnTo>
                  <a:pt x="1279903" y="132672"/>
                </a:lnTo>
                <a:lnTo>
                  <a:pt x="1290748" y="150145"/>
                </a:lnTo>
                <a:lnTo>
                  <a:pt x="1313895" y="185616"/>
                </a:lnTo>
                <a:lnTo>
                  <a:pt x="1318805" y="195517"/>
                </a:lnTo>
                <a:lnTo>
                  <a:pt x="1323071" y="206087"/>
                </a:lnTo>
                <a:lnTo>
                  <a:pt x="1326908" y="217102"/>
                </a:lnTo>
                <a:lnTo>
                  <a:pt x="1330459" y="226430"/>
                </a:lnTo>
                <a:lnTo>
                  <a:pt x="1333820" y="234633"/>
                </a:lnTo>
                <a:lnTo>
                  <a:pt x="1337054" y="242086"/>
                </a:lnTo>
                <a:lnTo>
                  <a:pt x="1339210" y="249039"/>
                </a:lnTo>
                <a:lnTo>
                  <a:pt x="1340647" y="255659"/>
                </a:lnTo>
                <a:lnTo>
                  <a:pt x="1341606" y="262057"/>
                </a:lnTo>
                <a:lnTo>
                  <a:pt x="1341251" y="267314"/>
                </a:lnTo>
                <a:lnTo>
                  <a:pt x="1340022" y="271811"/>
                </a:lnTo>
                <a:lnTo>
                  <a:pt x="1337000" y="279453"/>
                </a:lnTo>
                <a:lnTo>
                  <a:pt x="1335657" y="286157"/>
                </a:lnTo>
                <a:lnTo>
                  <a:pt x="1333313" y="288342"/>
                </a:lnTo>
                <a:lnTo>
                  <a:pt x="1329764" y="289798"/>
                </a:lnTo>
                <a:lnTo>
                  <a:pt x="1314540" y="292136"/>
                </a:lnTo>
                <a:lnTo>
                  <a:pt x="1305480" y="289810"/>
                </a:lnTo>
                <a:lnTo>
                  <a:pt x="1283479" y="280231"/>
                </a:lnTo>
                <a:lnTo>
                  <a:pt x="1265919" y="271705"/>
                </a:lnTo>
                <a:lnTo>
                  <a:pt x="1254076" y="263201"/>
                </a:lnTo>
                <a:lnTo>
                  <a:pt x="1243185" y="253798"/>
                </a:lnTo>
                <a:lnTo>
                  <a:pt x="1227320" y="239133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7" name="SMARTInkAnnotation32"/>
          <p:cNvSpPr/>
          <p:nvPr/>
        </p:nvSpPr>
        <p:spPr>
          <a:xfrm>
            <a:off x="8164513" y="2457450"/>
            <a:ext cx="268287" cy="114300"/>
          </a:xfrm>
          <a:custGeom>
            <a:avLst/>
            <a:gdLst/>
            <a:ahLst/>
            <a:cxnLst/>
            <a:rect l="0" t="0" r="0" b="0"/>
            <a:pathLst>
              <a:path w="268157" h="114655">
                <a:moveTo>
                  <a:pt x="0" y="114654"/>
                </a:moveTo>
                <a:lnTo>
                  <a:pt x="8570" y="106092"/>
                </a:lnTo>
                <a:lnTo>
                  <a:pt x="13574" y="105834"/>
                </a:lnTo>
                <a:lnTo>
                  <a:pt x="16001" y="104805"/>
                </a:lnTo>
                <a:lnTo>
                  <a:pt x="18613" y="103127"/>
                </a:lnTo>
                <a:lnTo>
                  <a:pt x="21347" y="101016"/>
                </a:lnTo>
                <a:lnTo>
                  <a:pt x="25156" y="98617"/>
                </a:lnTo>
                <a:lnTo>
                  <a:pt x="29683" y="96025"/>
                </a:lnTo>
                <a:lnTo>
                  <a:pt x="34685" y="93305"/>
                </a:lnTo>
                <a:lnTo>
                  <a:pt x="40008" y="91492"/>
                </a:lnTo>
                <a:lnTo>
                  <a:pt x="45542" y="90283"/>
                </a:lnTo>
                <a:lnTo>
                  <a:pt x="51218" y="89477"/>
                </a:lnTo>
                <a:lnTo>
                  <a:pt x="56988" y="87947"/>
                </a:lnTo>
                <a:lnTo>
                  <a:pt x="62822" y="85936"/>
                </a:lnTo>
                <a:lnTo>
                  <a:pt x="68697" y="83602"/>
                </a:lnTo>
                <a:lnTo>
                  <a:pt x="74600" y="81055"/>
                </a:lnTo>
                <a:lnTo>
                  <a:pt x="86456" y="75578"/>
                </a:lnTo>
                <a:lnTo>
                  <a:pt x="104298" y="66917"/>
                </a:lnTo>
                <a:lnTo>
                  <a:pt x="109258" y="62985"/>
                </a:lnTo>
                <a:lnTo>
                  <a:pt x="113559" y="58380"/>
                </a:lnTo>
                <a:lnTo>
                  <a:pt x="117419" y="53326"/>
                </a:lnTo>
                <a:lnTo>
                  <a:pt x="120986" y="48964"/>
                </a:lnTo>
                <a:lnTo>
                  <a:pt x="124357" y="45064"/>
                </a:lnTo>
                <a:lnTo>
                  <a:pt x="127598" y="41472"/>
                </a:lnTo>
                <a:lnTo>
                  <a:pt x="129757" y="37093"/>
                </a:lnTo>
                <a:lnTo>
                  <a:pt x="131198" y="32189"/>
                </a:lnTo>
                <a:lnTo>
                  <a:pt x="132159" y="26935"/>
                </a:lnTo>
                <a:lnTo>
                  <a:pt x="131805" y="22441"/>
                </a:lnTo>
                <a:lnTo>
                  <a:pt x="130576" y="18452"/>
                </a:lnTo>
                <a:lnTo>
                  <a:pt x="128763" y="14801"/>
                </a:lnTo>
                <a:lnTo>
                  <a:pt x="126562" y="12367"/>
                </a:lnTo>
                <a:lnTo>
                  <a:pt x="124102" y="10744"/>
                </a:lnTo>
                <a:lnTo>
                  <a:pt x="117726" y="7949"/>
                </a:lnTo>
                <a:lnTo>
                  <a:pt x="108272" y="3399"/>
                </a:lnTo>
                <a:lnTo>
                  <a:pt x="102970" y="1789"/>
                </a:lnTo>
                <a:lnTo>
                  <a:pt x="97448" y="716"/>
                </a:lnTo>
                <a:lnTo>
                  <a:pt x="91781" y="0"/>
                </a:lnTo>
                <a:lnTo>
                  <a:pt x="85023" y="515"/>
                </a:lnTo>
                <a:lnTo>
                  <a:pt x="77539" y="1851"/>
                </a:lnTo>
                <a:lnTo>
                  <a:pt x="69569" y="3733"/>
                </a:lnTo>
                <a:lnTo>
                  <a:pt x="62271" y="4988"/>
                </a:lnTo>
                <a:lnTo>
                  <a:pt x="55418" y="5825"/>
                </a:lnTo>
                <a:lnTo>
                  <a:pt x="48863" y="6383"/>
                </a:lnTo>
                <a:lnTo>
                  <a:pt x="42507" y="8739"/>
                </a:lnTo>
                <a:lnTo>
                  <a:pt x="36284" y="12294"/>
                </a:lnTo>
                <a:lnTo>
                  <a:pt x="30148" y="16649"/>
                </a:lnTo>
                <a:lnTo>
                  <a:pt x="25064" y="20544"/>
                </a:lnTo>
                <a:lnTo>
                  <a:pt x="20681" y="24133"/>
                </a:lnTo>
                <a:lnTo>
                  <a:pt x="16767" y="27518"/>
                </a:lnTo>
                <a:lnTo>
                  <a:pt x="13164" y="31759"/>
                </a:lnTo>
                <a:lnTo>
                  <a:pt x="9770" y="36570"/>
                </a:lnTo>
                <a:lnTo>
                  <a:pt x="6513" y="41762"/>
                </a:lnTo>
                <a:lnTo>
                  <a:pt x="4342" y="46216"/>
                </a:lnTo>
                <a:lnTo>
                  <a:pt x="2895" y="50177"/>
                </a:lnTo>
                <a:lnTo>
                  <a:pt x="1930" y="53810"/>
                </a:lnTo>
                <a:lnTo>
                  <a:pt x="1287" y="57224"/>
                </a:lnTo>
                <a:lnTo>
                  <a:pt x="857" y="60493"/>
                </a:lnTo>
                <a:lnTo>
                  <a:pt x="571" y="63664"/>
                </a:lnTo>
                <a:lnTo>
                  <a:pt x="2367" y="67762"/>
                </a:lnTo>
                <a:lnTo>
                  <a:pt x="5550" y="72479"/>
                </a:lnTo>
                <a:lnTo>
                  <a:pt x="9659" y="77608"/>
                </a:lnTo>
                <a:lnTo>
                  <a:pt x="14384" y="81027"/>
                </a:lnTo>
                <a:lnTo>
                  <a:pt x="19522" y="83306"/>
                </a:lnTo>
                <a:lnTo>
                  <a:pt x="24933" y="84826"/>
                </a:lnTo>
                <a:lnTo>
                  <a:pt x="38890" y="89160"/>
                </a:lnTo>
                <a:lnTo>
                  <a:pt x="72127" y="100027"/>
                </a:lnTo>
                <a:lnTo>
                  <a:pt x="81853" y="101926"/>
                </a:lnTo>
                <a:lnTo>
                  <a:pt x="92310" y="103192"/>
                </a:lnTo>
                <a:lnTo>
                  <a:pt x="103253" y="104037"/>
                </a:lnTo>
                <a:lnTo>
                  <a:pt x="115514" y="104599"/>
                </a:lnTo>
                <a:lnTo>
                  <a:pt x="142380" y="105224"/>
                </a:lnTo>
                <a:lnTo>
                  <a:pt x="268156" y="105725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8" name="SMARTInkAnnotation33"/>
          <p:cNvSpPr/>
          <p:nvPr/>
        </p:nvSpPr>
        <p:spPr>
          <a:xfrm>
            <a:off x="647700" y="3241675"/>
            <a:ext cx="322263" cy="509588"/>
          </a:xfrm>
          <a:custGeom>
            <a:avLst/>
            <a:gdLst/>
            <a:ahLst/>
            <a:cxnLst/>
            <a:rect l="0" t="0" r="0" b="0"/>
            <a:pathLst>
              <a:path w="321790" h="508471">
                <a:moveTo>
                  <a:pt x="0" y="53056"/>
                </a:moveTo>
                <a:lnTo>
                  <a:pt x="9491" y="48316"/>
                </a:lnTo>
                <a:lnTo>
                  <a:pt x="12286" y="45927"/>
                </a:lnTo>
                <a:lnTo>
                  <a:pt x="14150" y="43343"/>
                </a:lnTo>
                <a:lnTo>
                  <a:pt x="16221" y="37825"/>
                </a:lnTo>
                <a:lnTo>
                  <a:pt x="17141" y="32065"/>
                </a:lnTo>
                <a:lnTo>
                  <a:pt x="19373" y="29141"/>
                </a:lnTo>
                <a:lnTo>
                  <a:pt x="27150" y="23245"/>
                </a:lnTo>
                <a:lnTo>
                  <a:pt x="30018" y="20283"/>
                </a:lnTo>
                <a:lnTo>
                  <a:pt x="31930" y="17317"/>
                </a:lnTo>
                <a:lnTo>
                  <a:pt x="33205" y="14347"/>
                </a:lnTo>
                <a:lnTo>
                  <a:pt x="36041" y="11375"/>
                </a:lnTo>
                <a:lnTo>
                  <a:pt x="44489" y="5428"/>
                </a:lnTo>
                <a:lnTo>
                  <a:pt x="50923" y="1241"/>
                </a:lnTo>
                <a:lnTo>
                  <a:pt x="55076" y="262"/>
                </a:lnTo>
                <a:lnTo>
                  <a:pt x="57574" y="0"/>
                </a:lnTo>
                <a:lnTo>
                  <a:pt x="59240" y="819"/>
                </a:lnTo>
                <a:lnTo>
                  <a:pt x="60350" y="2356"/>
                </a:lnTo>
                <a:lnTo>
                  <a:pt x="66877" y="16693"/>
                </a:lnTo>
                <a:lnTo>
                  <a:pt x="69450" y="29949"/>
                </a:lnTo>
                <a:lnTo>
                  <a:pt x="70594" y="45763"/>
                </a:lnTo>
                <a:lnTo>
                  <a:pt x="71102" y="62713"/>
                </a:lnTo>
                <a:lnTo>
                  <a:pt x="70245" y="73385"/>
                </a:lnTo>
                <a:lnTo>
                  <a:pt x="68680" y="85460"/>
                </a:lnTo>
                <a:lnTo>
                  <a:pt x="66643" y="98472"/>
                </a:lnTo>
                <a:lnTo>
                  <a:pt x="65286" y="111114"/>
                </a:lnTo>
                <a:lnTo>
                  <a:pt x="64380" y="123512"/>
                </a:lnTo>
                <a:lnTo>
                  <a:pt x="63777" y="135745"/>
                </a:lnTo>
                <a:lnTo>
                  <a:pt x="62382" y="149854"/>
                </a:lnTo>
                <a:lnTo>
                  <a:pt x="60458" y="165213"/>
                </a:lnTo>
                <a:lnTo>
                  <a:pt x="58183" y="181406"/>
                </a:lnTo>
                <a:lnTo>
                  <a:pt x="56666" y="196170"/>
                </a:lnTo>
                <a:lnTo>
                  <a:pt x="55654" y="209980"/>
                </a:lnTo>
                <a:lnTo>
                  <a:pt x="54980" y="223157"/>
                </a:lnTo>
                <a:lnTo>
                  <a:pt x="54231" y="251026"/>
                </a:lnTo>
                <a:lnTo>
                  <a:pt x="54031" y="265404"/>
                </a:lnTo>
                <a:lnTo>
                  <a:pt x="52905" y="279949"/>
                </a:lnTo>
                <a:lnTo>
                  <a:pt x="51161" y="294607"/>
                </a:lnTo>
                <a:lnTo>
                  <a:pt x="49005" y="309340"/>
                </a:lnTo>
                <a:lnTo>
                  <a:pt x="47568" y="323131"/>
                </a:lnTo>
                <a:lnTo>
                  <a:pt x="46609" y="336294"/>
                </a:lnTo>
                <a:lnTo>
                  <a:pt x="45545" y="360510"/>
                </a:lnTo>
                <a:lnTo>
                  <a:pt x="45072" y="381194"/>
                </a:lnTo>
                <a:lnTo>
                  <a:pt x="45939" y="390878"/>
                </a:lnTo>
                <a:lnTo>
                  <a:pt x="47510" y="400309"/>
                </a:lnTo>
                <a:lnTo>
                  <a:pt x="49550" y="409574"/>
                </a:lnTo>
                <a:lnTo>
                  <a:pt x="51818" y="425160"/>
                </a:lnTo>
                <a:lnTo>
                  <a:pt x="52825" y="438701"/>
                </a:lnTo>
                <a:lnTo>
                  <a:pt x="53273" y="451334"/>
                </a:lnTo>
                <a:lnTo>
                  <a:pt x="53561" y="468484"/>
                </a:lnTo>
                <a:lnTo>
                  <a:pt x="53622" y="479747"/>
                </a:lnTo>
                <a:lnTo>
                  <a:pt x="53631" y="448211"/>
                </a:lnTo>
                <a:lnTo>
                  <a:pt x="56280" y="436709"/>
                </a:lnTo>
                <a:lnTo>
                  <a:pt x="60768" y="422999"/>
                </a:lnTo>
                <a:lnTo>
                  <a:pt x="66073" y="403675"/>
                </a:lnTo>
                <a:lnTo>
                  <a:pt x="69871" y="393959"/>
                </a:lnTo>
                <a:lnTo>
                  <a:pt x="74390" y="384504"/>
                </a:lnTo>
                <a:lnTo>
                  <a:pt x="79388" y="375225"/>
                </a:lnTo>
                <a:lnTo>
                  <a:pt x="84707" y="366062"/>
                </a:lnTo>
                <a:lnTo>
                  <a:pt x="95914" y="347943"/>
                </a:lnTo>
                <a:lnTo>
                  <a:pt x="113391" y="321008"/>
                </a:lnTo>
                <a:lnTo>
                  <a:pt x="121280" y="312058"/>
                </a:lnTo>
                <a:lnTo>
                  <a:pt x="130512" y="303115"/>
                </a:lnTo>
                <a:lnTo>
                  <a:pt x="140640" y="294176"/>
                </a:lnTo>
                <a:lnTo>
                  <a:pt x="159838" y="276306"/>
                </a:lnTo>
                <a:lnTo>
                  <a:pt x="169129" y="267374"/>
                </a:lnTo>
                <a:lnTo>
                  <a:pt x="178302" y="260427"/>
                </a:lnTo>
                <a:lnTo>
                  <a:pt x="187397" y="254804"/>
                </a:lnTo>
                <a:lnTo>
                  <a:pt x="196440" y="250062"/>
                </a:lnTo>
                <a:lnTo>
                  <a:pt x="205448" y="245909"/>
                </a:lnTo>
                <a:lnTo>
                  <a:pt x="214433" y="242148"/>
                </a:lnTo>
                <a:lnTo>
                  <a:pt x="223403" y="238649"/>
                </a:lnTo>
                <a:lnTo>
                  <a:pt x="232362" y="236316"/>
                </a:lnTo>
                <a:lnTo>
                  <a:pt x="241314" y="234760"/>
                </a:lnTo>
                <a:lnTo>
                  <a:pt x="250262" y="233723"/>
                </a:lnTo>
                <a:lnTo>
                  <a:pt x="258213" y="234025"/>
                </a:lnTo>
                <a:lnTo>
                  <a:pt x="265501" y="235218"/>
                </a:lnTo>
                <a:lnTo>
                  <a:pt x="272345" y="237005"/>
                </a:lnTo>
                <a:lnTo>
                  <a:pt x="278895" y="240180"/>
                </a:lnTo>
                <a:lnTo>
                  <a:pt x="285247" y="244283"/>
                </a:lnTo>
                <a:lnTo>
                  <a:pt x="291469" y="249002"/>
                </a:lnTo>
                <a:lnTo>
                  <a:pt x="301030" y="259536"/>
                </a:lnTo>
                <a:lnTo>
                  <a:pt x="304970" y="265123"/>
                </a:lnTo>
                <a:lnTo>
                  <a:pt x="307597" y="272817"/>
                </a:lnTo>
                <a:lnTo>
                  <a:pt x="309348" y="281915"/>
                </a:lnTo>
                <a:lnTo>
                  <a:pt x="310515" y="291949"/>
                </a:lnTo>
                <a:lnTo>
                  <a:pt x="311294" y="302607"/>
                </a:lnTo>
                <a:lnTo>
                  <a:pt x="311812" y="313681"/>
                </a:lnTo>
                <a:lnTo>
                  <a:pt x="312158" y="325033"/>
                </a:lnTo>
                <a:lnTo>
                  <a:pt x="311396" y="336569"/>
                </a:lnTo>
                <a:lnTo>
                  <a:pt x="309894" y="348229"/>
                </a:lnTo>
                <a:lnTo>
                  <a:pt x="307900" y="359971"/>
                </a:lnTo>
                <a:lnTo>
                  <a:pt x="305578" y="371768"/>
                </a:lnTo>
                <a:lnTo>
                  <a:pt x="300348" y="395458"/>
                </a:lnTo>
                <a:lnTo>
                  <a:pt x="299550" y="406340"/>
                </a:lnTo>
                <a:lnTo>
                  <a:pt x="300011" y="416571"/>
                </a:lnTo>
                <a:lnTo>
                  <a:pt x="301311" y="426368"/>
                </a:lnTo>
                <a:lnTo>
                  <a:pt x="302178" y="435876"/>
                </a:lnTo>
                <a:lnTo>
                  <a:pt x="302756" y="445192"/>
                </a:lnTo>
                <a:lnTo>
                  <a:pt x="303141" y="454378"/>
                </a:lnTo>
                <a:lnTo>
                  <a:pt x="306218" y="469877"/>
                </a:lnTo>
                <a:lnTo>
                  <a:pt x="310896" y="482388"/>
                </a:lnTo>
                <a:lnTo>
                  <a:pt x="318120" y="495009"/>
                </a:lnTo>
                <a:lnTo>
                  <a:pt x="321789" y="50847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9" name="SMARTInkAnnotation34"/>
          <p:cNvSpPr/>
          <p:nvPr/>
        </p:nvSpPr>
        <p:spPr>
          <a:xfrm>
            <a:off x="1106488" y="3465513"/>
            <a:ext cx="792162" cy="276225"/>
          </a:xfrm>
          <a:custGeom>
            <a:avLst/>
            <a:gdLst/>
            <a:ahLst/>
            <a:cxnLst/>
            <a:rect l="0" t="0" r="0" b="0"/>
            <a:pathLst>
              <a:path w="793449" h="276085">
                <a:moveTo>
                  <a:pt x="221379" y="70701"/>
                </a:moveTo>
                <a:lnTo>
                  <a:pt x="221379" y="57398"/>
                </a:lnTo>
                <a:lnTo>
                  <a:pt x="220386" y="54887"/>
                </a:lnTo>
                <a:lnTo>
                  <a:pt x="216634" y="49451"/>
                </a:lnTo>
                <a:lnTo>
                  <a:pt x="213249" y="48597"/>
                </a:lnTo>
                <a:lnTo>
                  <a:pt x="209007" y="49020"/>
                </a:lnTo>
                <a:lnTo>
                  <a:pt x="190897" y="54355"/>
                </a:lnTo>
                <a:lnTo>
                  <a:pt x="174064" y="59467"/>
                </a:lnTo>
                <a:lnTo>
                  <a:pt x="153339" y="65046"/>
                </a:lnTo>
                <a:lnTo>
                  <a:pt x="143245" y="69908"/>
                </a:lnTo>
                <a:lnTo>
                  <a:pt x="133535" y="76126"/>
                </a:lnTo>
                <a:lnTo>
                  <a:pt x="91798" y="107491"/>
                </a:lnTo>
                <a:lnTo>
                  <a:pt x="71422" y="122109"/>
                </a:lnTo>
                <a:lnTo>
                  <a:pt x="61817" y="128786"/>
                </a:lnTo>
                <a:lnTo>
                  <a:pt x="52434" y="136213"/>
                </a:lnTo>
                <a:lnTo>
                  <a:pt x="43200" y="144141"/>
                </a:lnTo>
                <a:lnTo>
                  <a:pt x="34064" y="152404"/>
                </a:lnTo>
                <a:lnTo>
                  <a:pt x="26980" y="159896"/>
                </a:lnTo>
                <a:lnTo>
                  <a:pt x="21264" y="166875"/>
                </a:lnTo>
                <a:lnTo>
                  <a:pt x="16460" y="173512"/>
                </a:lnTo>
                <a:lnTo>
                  <a:pt x="12265" y="179922"/>
                </a:lnTo>
                <a:lnTo>
                  <a:pt x="8474" y="186179"/>
                </a:lnTo>
                <a:lnTo>
                  <a:pt x="4954" y="192334"/>
                </a:lnTo>
                <a:lnTo>
                  <a:pt x="2608" y="197431"/>
                </a:lnTo>
                <a:lnTo>
                  <a:pt x="0" y="205739"/>
                </a:lnTo>
                <a:lnTo>
                  <a:pt x="298" y="209343"/>
                </a:lnTo>
                <a:lnTo>
                  <a:pt x="1490" y="212739"/>
                </a:lnTo>
                <a:lnTo>
                  <a:pt x="3278" y="215994"/>
                </a:lnTo>
                <a:lnTo>
                  <a:pt x="5463" y="218165"/>
                </a:lnTo>
                <a:lnTo>
                  <a:pt x="7912" y="219611"/>
                </a:lnTo>
                <a:lnTo>
                  <a:pt x="10539" y="220576"/>
                </a:lnTo>
                <a:lnTo>
                  <a:pt x="23726" y="221934"/>
                </a:lnTo>
                <a:lnTo>
                  <a:pt x="44958" y="217596"/>
                </a:lnTo>
                <a:lnTo>
                  <a:pt x="61529" y="212717"/>
                </a:lnTo>
                <a:lnTo>
                  <a:pt x="70120" y="210026"/>
                </a:lnTo>
                <a:lnTo>
                  <a:pt x="78826" y="205256"/>
                </a:lnTo>
                <a:lnTo>
                  <a:pt x="87610" y="199100"/>
                </a:lnTo>
                <a:lnTo>
                  <a:pt x="96445" y="192019"/>
                </a:lnTo>
                <a:lnTo>
                  <a:pt x="104322" y="185314"/>
                </a:lnTo>
                <a:lnTo>
                  <a:pt x="111559" y="178860"/>
                </a:lnTo>
                <a:lnTo>
                  <a:pt x="118370" y="172572"/>
                </a:lnTo>
                <a:lnTo>
                  <a:pt x="133884" y="157649"/>
                </a:lnTo>
                <a:lnTo>
                  <a:pt x="142192" y="149502"/>
                </a:lnTo>
                <a:lnTo>
                  <a:pt x="149717" y="141095"/>
                </a:lnTo>
                <a:lnTo>
                  <a:pt x="156721" y="132513"/>
                </a:lnTo>
                <a:lnTo>
                  <a:pt x="163376" y="123815"/>
                </a:lnTo>
                <a:lnTo>
                  <a:pt x="168806" y="115040"/>
                </a:lnTo>
                <a:lnTo>
                  <a:pt x="173419" y="106214"/>
                </a:lnTo>
                <a:lnTo>
                  <a:pt x="181193" y="89461"/>
                </a:lnTo>
                <a:lnTo>
                  <a:pt x="187959" y="75401"/>
                </a:lnTo>
                <a:lnTo>
                  <a:pt x="190160" y="68873"/>
                </a:lnTo>
                <a:lnTo>
                  <a:pt x="191628" y="62537"/>
                </a:lnTo>
                <a:lnTo>
                  <a:pt x="193983" y="47591"/>
                </a:lnTo>
                <a:lnTo>
                  <a:pt x="195170" y="46365"/>
                </a:lnTo>
                <a:lnTo>
                  <a:pt x="196954" y="45547"/>
                </a:lnTo>
                <a:lnTo>
                  <a:pt x="199136" y="45002"/>
                </a:lnTo>
                <a:lnTo>
                  <a:pt x="200592" y="45631"/>
                </a:lnTo>
                <a:lnTo>
                  <a:pt x="201562" y="47042"/>
                </a:lnTo>
                <a:lnTo>
                  <a:pt x="202208" y="48975"/>
                </a:lnTo>
                <a:lnTo>
                  <a:pt x="202927" y="56415"/>
                </a:lnTo>
                <a:lnTo>
                  <a:pt x="203119" y="61177"/>
                </a:lnTo>
                <a:lnTo>
                  <a:pt x="202253" y="67328"/>
                </a:lnTo>
                <a:lnTo>
                  <a:pt x="200683" y="74406"/>
                </a:lnTo>
                <a:lnTo>
                  <a:pt x="198643" y="82100"/>
                </a:lnTo>
                <a:lnTo>
                  <a:pt x="197283" y="90207"/>
                </a:lnTo>
                <a:lnTo>
                  <a:pt x="196376" y="98587"/>
                </a:lnTo>
                <a:lnTo>
                  <a:pt x="195772" y="107152"/>
                </a:lnTo>
                <a:lnTo>
                  <a:pt x="195369" y="116829"/>
                </a:lnTo>
                <a:lnTo>
                  <a:pt x="194921" y="138166"/>
                </a:lnTo>
                <a:lnTo>
                  <a:pt x="195795" y="148420"/>
                </a:lnTo>
                <a:lnTo>
                  <a:pt x="197371" y="158232"/>
                </a:lnTo>
                <a:lnTo>
                  <a:pt x="199414" y="167750"/>
                </a:lnTo>
                <a:lnTo>
                  <a:pt x="201770" y="176080"/>
                </a:lnTo>
                <a:lnTo>
                  <a:pt x="204334" y="183618"/>
                </a:lnTo>
                <a:lnTo>
                  <a:pt x="207036" y="190628"/>
                </a:lnTo>
                <a:lnTo>
                  <a:pt x="212687" y="206353"/>
                </a:lnTo>
                <a:lnTo>
                  <a:pt x="215584" y="214714"/>
                </a:lnTo>
                <a:lnTo>
                  <a:pt x="220495" y="221280"/>
                </a:lnTo>
                <a:lnTo>
                  <a:pt x="226749" y="226649"/>
                </a:lnTo>
                <a:lnTo>
                  <a:pt x="241643" y="235261"/>
                </a:lnTo>
                <a:lnTo>
                  <a:pt x="258194" y="242396"/>
                </a:lnTo>
                <a:lnTo>
                  <a:pt x="278130" y="246228"/>
                </a:lnTo>
                <a:lnTo>
                  <a:pt x="299240" y="246940"/>
                </a:lnTo>
                <a:lnTo>
                  <a:pt x="318554" y="243948"/>
                </a:lnTo>
                <a:lnTo>
                  <a:pt x="337069" y="239311"/>
                </a:lnTo>
                <a:lnTo>
                  <a:pt x="356224" y="232951"/>
                </a:lnTo>
                <a:lnTo>
                  <a:pt x="366893" y="228478"/>
                </a:lnTo>
                <a:lnTo>
                  <a:pt x="377979" y="223510"/>
                </a:lnTo>
                <a:lnTo>
                  <a:pt x="387356" y="217222"/>
                </a:lnTo>
                <a:lnTo>
                  <a:pt x="395593" y="210053"/>
                </a:lnTo>
                <a:lnTo>
                  <a:pt x="427831" y="177161"/>
                </a:lnTo>
                <a:lnTo>
                  <a:pt x="434495" y="167472"/>
                </a:lnTo>
                <a:lnTo>
                  <a:pt x="439931" y="157042"/>
                </a:lnTo>
                <a:lnTo>
                  <a:pt x="444548" y="146122"/>
                </a:lnTo>
                <a:lnTo>
                  <a:pt x="449612" y="135864"/>
                </a:lnTo>
                <a:lnTo>
                  <a:pt x="454975" y="126049"/>
                </a:lnTo>
                <a:lnTo>
                  <a:pt x="460536" y="116530"/>
                </a:lnTo>
                <a:lnTo>
                  <a:pt x="464244" y="108198"/>
                </a:lnTo>
                <a:lnTo>
                  <a:pt x="466715" y="100661"/>
                </a:lnTo>
                <a:lnTo>
                  <a:pt x="468363" y="93651"/>
                </a:lnTo>
                <a:lnTo>
                  <a:pt x="470455" y="87985"/>
                </a:lnTo>
                <a:lnTo>
                  <a:pt x="472843" y="83216"/>
                </a:lnTo>
                <a:lnTo>
                  <a:pt x="477151" y="75271"/>
                </a:lnTo>
                <a:lnTo>
                  <a:pt x="479576" y="67204"/>
                </a:lnTo>
                <a:lnTo>
                  <a:pt x="479917" y="67377"/>
                </a:lnTo>
                <a:lnTo>
                  <a:pt x="480295" y="70216"/>
                </a:lnTo>
                <a:lnTo>
                  <a:pt x="480463" y="74785"/>
                </a:lnTo>
                <a:lnTo>
                  <a:pt x="477889" y="82769"/>
                </a:lnTo>
                <a:lnTo>
                  <a:pt x="475812" y="87676"/>
                </a:lnTo>
                <a:lnTo>
                  <a:pt x="473435" y="93924"/>
                </a:lnTo>
                <a:lnTo>
                  <a:pt x="468144" y="108803"/>
                </a:lnTo>
                <a:lnTo>
                  <a:pt x="466336" y="117931"/>
                </a:lnTo>
                <a:lnTo>
                  <a:pt x="465131" y="127984"/>
                </a:lnTo>
                <a:lnTo>
                  <a:pt x="464327" y="138656"/>
                </a:lnTo>
                <a:lnTo>
                  <a:pt x="462799" y="148746"/>
                </a:lnTo>
                <a:lnTo>
                  <a:pt x="460786" y="158450"/>
                </a:lnTo>
                <a:lnTo>
                  <a:pt x="458451" y="167896"/>
                </a:lnTo>
                <a:lnTo>
                  <a:pt x="456895" y="177169"/>
                </a:lnTo>
                <a:lnTo>
                  <a:pt x="455857" y="186328"/>
                </a:lnTo>
                <a:lnTo>
                  <a:pt x="455165" y="195411"/>
                </a:lnTo>
                <a:lnTo>
                  <a:pt x="454704" y="203450"/>
                </a:lnTo>
                <a:lnTo>
                  <a:pt x="454192" y="217674"/>
                </a:lnTo>
                <a:lnTo>
                  <a:pt x="453903" y="236839"/>
                </a:lnTo>
                <a:lnTo>
                  <a:pt x="454856" y="241983"/>
                </a:lnTo>
                <a:lnTo>
                  <a:pt x="458563" y="250344"/>
                </a:lnTo>
                <a:lnTo>
                  <a:pt x="462612" y="258020"/>
                </a:lnTo>
                <a:lnTo>
                  <a:pt x="462672" y="252842"/>
                </a:lnTo>
                <a:lnTo>
                  <a:pt x="462719" y="172869"/>
                </a:lnTo>
                <a:lnTo>
                  <a:pt x="463713" y="161633"/>
                </a:lnTo>
                <a:lnTo>
                  <a:pt x="465368" y="150174"/>
                </a:lnTo>
                <a:lnTo>
                  <a:pt x="467465" y="138566"/>
                </a:lnTo>
                <a:lnTo>
                  <a:pt x="469856" y="126858"/>
                </a:lnTo>
                <a:lnTo>
                  <a:pt x="475162" y="103266"/>
                </a:lnTo>
                <a:lnTo>
                  <a:pt x="477967" y="92411"/>
                </a:lnTo>
                <a:lnTo>
                  <a:pt x="480830" y="82198"/>
                </a:lnTo>
                <a:lnTo>
                  <a:pt x="483732" y="72413"/>
                </a:lnTo>
                <a:lnTo>
                  <a:pt x="486660" y="63905"/>
                </a:lnTo>
                <a:lnTo>
                  <a:pt x="489605" y="56248"/>
                </a:lnTo>
                <a:lnTo>
                  <a:pt x="492561" y="49159"/>
                </a:lnTo>
                <a:lnTo>
                  <a:pt x="496519" y="43442"/>
                </a:lnTo>
                <a:lnTo>
                  <a:pt x="501143" y="38637"/>
                </a:lnTo>
                <a:lnTo>
                  <a:pt x="510586" y="30654"/>
                </a:lnTo>
                <a:lnTo>
                  <a:pt x="518093" y="23798"/>
                </a:lnTo>
                <a:lnTo>
                  <a:pt x="522478" y="22565"/>
                </a:lnTo>
                <a:lnTo>
                  <a:pt x="527388" y="22735"/>
                </a:lnTo>
                <a:lnTo>
                  <a:pt x="532648" y="23841"/>
                </a:lnTo>
                <a:lnTo>
                  <a:pt x="537147" y="26563"/>
                </a:lnTo>
                <a:lnTo>
                  <a:pt x="544796" y="34878"/>
                </a:lnTo>
                <a:lnTo>
                  <a:pt x="548226" y="39874"/>
                </a:lnTo>
                <a:lnTo>
                  <a:pt x="551505" y="45189"/>
                </a:lnTo>
                <a:lnTo>
                  <a:pt x="554685" y="50716"/>
                </a:lnTo>
                <a:lnTo>
                  <a:pt x="558791" y="57378"/>
                </a:lnTo>
                <a:lnTo>
                  <a:pt x="568651" y="72717"/>
                </a:lnTo>
                <a:lnTo>
                  <a:pt x="573067" y="81967"/>
                </a:lnTo>
                <a:lnTo>
                  <a:pt x="577005" y="92102"/>
                </a:lnTo>
                <a:lnTo>
                  <a:pt x="580623" y="102828"/>
                </a:lnTo>
                <a:lnTo>
                  <a:pt x="583036" y="112955"/>
                </a:lnTo>
                <a:lnTo>
                  <a:pt x="584644" y="122683"/>
                </a:lnTo>
                <a:lnTo>
                  <a:pt x="585716" y="132145"/>
                </a:lnTo>
                <a:lnTo>
                  <a:pt x="587424" y="141429"/>
                </a:lnTo>
                <a:lnTo>
                  <a:pt x="589556" y="150595"/>
                </a:lnTo>
                <a:lnTo>
                  <a:pt x="591970" y="159683"/>
                </a:lnTo>
                <a:lnTo>
                  <a:pt x="594573" y="167725"/>
                </a:lnTo>
                <a:lnTo>
                  <a:pt x="597301" y="175072"/>
                </a:lnTo>
                <a:lnTo>
                  <a:pt x="600113" y="181953"/>
                </a:lnTo>
                <a:lnTo>
                  <a:pt x="601988" y="188525"/>
                </a:lnTo>
                <a:lnTo>
                  <a:pt x="603238" y="194891"/>
                </a:lnTo>
                <a:lnTo>
                  <a:pt x="604071" y="201120"/>
                </a:lnTo>
                <a:lnTo>
                  <a:pt x="604627" y="206263"/>
                </a:lnTo>
                <a:lnTo>
                  <a:pt x="605244" y="214626"/>
                </a:lnTo>
                <a:lnTo>
                  <a:pt x="605518" y="221649"/>
                </a:lnTo>
                <a:lnTo>
                  <a:pt x="605694" y="229502"/>
                </a:lnTo>
                <a:lnTo>
                  <a:pt x="605732" y="221467"/>
                </a:lnTo>
                <a:lnTo>
                  <a:pt x="605736" y="205654"/>
                </a:lnTo>
                <a:lnTo>
                  <a:pt x="606730" y="198373"/>
                </a:lnTo>
                <a:lnTo>
                  <a:pt x="608385" y="189550"/>
                </a:lnTo>
                <a:lnTo>
                  <a:pt x="612873" y="169163"/>
                </a:lnTo>
                <a:lnTo>
                  <a:pt x="626749" y="112012"/>
                </a:lnTo>
                <a:lnTo>
                  <a:pt x="630670" y="100226"/>
                </a:lnTo>
                <a:lnTo>
                  <a:pt x="635270" y="88400"/>
                </a:lnTo>
                <a:lnTo>
                  <a:pt x="640324" y="76547"/>
                </a:lnTo>
                <a:lnTo>
                  <a:pt x="645679" y="65668"/>
                </a:lnTo>
                <a:lnTo>
                  <a:pt x="651235" y="55440"/>
                </a:lnTo>
                <a:lnTo>
                  <a:pt x="656926" y="45644"/>
                </a:lnTo>
                <a:lnTo>
                  <a:pt x="662706" y="37129"/>
                </a:lnTo>
                <a:lnTo>
                  <a:pt x="668546" y="29468"/>
                </a:lnTo>
                <a:lnTo>
                  <a:pt x="674426" y="22377"/>
                </a:lnTo>
                <a:lnTo>
                  <a:pt x="681325" y="16657"/>
                </a:lnTo>
                <a:lnTo>
                  <a:pt x="688904" y="11851"/>
                </a:lnTo>
                <a:lnTo>
                  <a:pt x="703284" y="4858"/>
                </a:lnTo>
                <a:lnTo>
                  <a:pt x="712986" y="1750"/>
                </a:lnTo>
                <a:lnTo>
                  <a:pt x="728776" y="0"/>
                </a:lnTo>
                <a:lnTo>
                  <a:pt x="733449" y="1739"/>
                </a:lnTo>
                <a:lnTo>
                  <a:pt x="737558" y="4883"/>
                </a:lnTo>
                <a:lnTo>
                  <a:pt x="741290" y="8963"/>
                </a:lnTo>
                <a:lnTo>
                  <a:pt x="745765" y="14660"/>
                </a:lnTo>
                <a:lnTo>
                  <a:pt x="750734" y="21434"/>
                </a:lnTo>
                <a:lnTo>
                  <a:pt x="761553" y="36898"/>
                </a:lnTo>
                <a:lnTo>
                  <a:pt x="772982" y="53693"/>
                </a:lnTo>
                <a:lnTo>
                  <a:pt x="776824" y="63331"/>
                </a:lnTo>
                <a:lnTo>
                  <a:pt x="779386" y="73725"/>
                </a:lnTo>
                <a:lnTo>
                  <a:pt x="781094" y="84623"/>
                </a:lnTo>
                <a:lnTo>
                  <a:pt x="782232" y="95857"/>
                </a:lnTo>
                <a:lnTo>
                  <a:pt x="782991" y="107316"/>
                </a:lnTo>
                <a:lnTo>
                  <a:pt x="783497" y="118923"/>
                </a:lnTo>
                <a:lnTo>
                  <a:pt x="784059" y="142404"/>
                </a:lnTo>
                <a:lnTo>
                  <a:pt x="784501" y="235474"/>
                </a:lnTo>
                <a:lnTo>
                  <a:pt x="785497" y="243058"/>
                </a:lnTo>
                <a:lnTo>
                  <a:pt x="787154" y="251090"/>
                </a:lnTo>
                <a:lnTo>
                  <a:pt x="793448" y="27608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0" name="SMARTInkAnnotation35"/>
          <p:cNvSpPr/>
          <p:nvPr/>
        </p:nvSpPr>
        <p:spPr>
          <a:xfrm>
            <a:off x="2747963" y="3429000"/>
            <a:ext cx="260350" cy="363538"/>
          </a:xfrm>
          <a:custGeom>
            <a:avLst/>
            <a:gdLst/>
            <a:ahLst/>
            <a:cxnLst/>
            <a:rect l="0" t="0" r="0" b="0"/>
            <a:pathLst>
              <a:path w="259019" h="364095">
                <a:moveTo>
                  <a:pt x="259018" y="35676"/>
                </a:moveTo>
                <a:lnTo>
                  <a:pt x="259018" y="30935"/>
                </a:lnTo>
                <a:lnTo>
                  <a:pt x="258025" y="28546"/>
                </a:lnTo>
                <a:lnTo>
                  <a:pt x="251322" y="19425"/>
                </a:lnTo>
                <a:lnTo>
                  <a:pt x="245702" y="13553"/>
                </a:lnTo>
                <a:lnTo>
                  <a:pt x="237871" y="8315"/>
                </a:lnTo>
                <a:lnTo>
                  <a:pt x="233002" y="5529"/>
                </a:lnTo>
                <a:lnTo>
                  <a:pt x="227769" y="3671"/>
                </a:lnTo>
                <a:lnTo>
                  <a:pt x="222295" y="2433"/>
                </a:lnTo>
                <a:lnTo>
                  <a:pt x="216659" y="1608"/>
                </a:lnTo>
                <a:lnTo>
                  <a:pt x="210915" y="1058"/>
                </a:lnTo>
                <a:lnTo>
                  <a:pt x="205099" y="691"/>
                </a:lnTo>
                <a:lnTo>
                  <a:pt x="193341" y="283"/>
                </a:lnTo>
                <a:lnTo>
                  <a:pt x="169607" y="21"/>
                </a:lnTo>
                <a:lnTo>
                  <a:pt x="163656" y="0"/>
                </a:lnTo>
                <a:lnTo>
                  <a:pt x="157703" y="978"/>
                </a:lnTo>
                <a:lnTo>
                  <a:pt x="151747" y="2621"/>
                </a:lnTo>
                <a:lnTo>
                  <a:pt x="145791" y="4710"/>
                </a:lnTo>
                <a:lnTo>
                  <a:pt x="139834" y="7094"/>
                </a:lnTo>
                <a:lnTo>
                  <a:pt x="133876" y="9676"/>
                </a:lnTo>
                <a:lnTo>
                  <a:pt x="127917" y="12389"/>
                </a:lnTo>
                <a:lnTo>
                  <a:pt x="121959" y="16183"/>
                </a:lnTo>
                <a:lnTo>
                  <a:pt x="116000" y="20696"/>
                </a:lnTo>
                <a:lnTo>
                  <a:pt x="110041" y="25689"/>
                </a:lnTo>
                <a:lnTo>
                  <a:pt x="104082" y="31003"/>
                </a:lnTo>
                <a:lnTo>
                  <a:pt x="92164" y="42198"/>
                </a:lnTo>
                <a:lnTo>
                  <a:pt x="86206" y="48953"/>
                </a:lnTo>
                <a:lnTo>
                  <a:pt x="80246" y="56433"/>
                </a:lnTo>
                <a:lnTo>
                  <a:pt x="74287" y="64397"/>
                </a:lnTo>
                <a:lnTo>
                  <a:pt x="68328" y="73675"/>
                </a:lnTo>
                <a:lnTo>
                  <a:pt x="62369" y="83829"/>
                </a:lnTo>
                <a:lnTo>
                  <a:pt x="56410" y="94566"/>
                </a:lnTo>
                <a:lnTo>
                  <a:pt x="44492" y="117081"/>
                </a:lnTo>
                <a:lnTo>
                  <a:pt x="20656" y="163873"/>
                </a:lnTo>
                <a:lnTo>
                  <a:pt x="15690" y="176703"/>
                </a:lnTo>
                <a:lnTo>
                  <a:pt x="11386" y="190217"/>
                </a:lnTo>
                <a:lnTo>
                  <a:pt x="7524" y="204187"/>
                </a:lnTo>
                <a:lnTo>
                  <a:pt x="4949" y="217470"/>
                </a:lnTo>
                <a:lnTo>
                  <a:pt x="3232" y="230294"/>
                </a:lnTo>
                <a:lnTo>
                  <a:pt x="2088" y="242811"/>
                </a:lnTo>
                <a:lnTo>
                  <a:pt x="1325" y="255125"/>
                </a:lnTo>
                <a:lnTo>
                  <a:pt x="478" y="279391"/>
                </a:lnTo>
                <a:lnTo>
                  <a:pt x="0" y="310624"/>
                </a:lnTo>
                <a:lnTo>
                  <a:pt x="1920" y="319185"/>
                </a:lnTo>
                <a:lnTo>
                  <a:pt x="5186" y="326877"/>
                </a:lnTo>
                <a:lnTo>
                  <a:pt x="9349" y="333990"/>
                </a:lnTo>
                <a:lnTo>
                  <a:pt x="16624" y="344538"/>
                </a:lnTo>
                <a:lnTo>
                  <a:pt x="19954" y="348740"/>
                </a:lnTo>
                <a:lnTo>
                  <a:pt x="24161" y="352533"/>
                </a:lnTo>
                <a:lnTo>
                  <a:pt x="28951" y="356055"/>
                </a:lnTo>
                <a:lnTo>
                  <a:pt x="34132" y="359395"/>
                </a:lnTo>
                <a:lnTo>
                  <a:pt x="40565" y="361620"/>
                </a:lnTo>
                <a:lnTo>
                  <a:pt x="47833" y="363105"/>
                </a:lnTo>
                <a:lnTo>
                  <a:pt x="55658" y="364094"/>
                </a:lnTo>
                <a:lnTo>
                  <a:pt x="62861" y="363762"/>
                </a:lnTo>
                <a:lnTo>
                  <a:pt x="69649" y="362548"/>
                </a:lnTo>
                <a:lnTo>
                  <a:pt x="76161" y="360747"/>
                </a:lnTo>
                <a:lnTo>
                  <a:pt x="83482" y="357561"/>
                </a:lnTo>
                <a:lnTo>
                  <a:pt x="91342" y="353454"/>
                </a:lnTo>
                <a:lnTo>
                  <a:pt x="99562" y="348731"/>
                </a:lnTo>
                <a:lnTo>
                  <a:pt x="119288" y="338191"/>
                </a:lnTo>
                <a:lnTo>
                  <a:pt x="130111" y="332602"/>
                </a:lnTo>
                <a:lnTo>
                  <a:pt x="139312" y="326892"/>
                </a:lnTo>
                <a:lnTo>
                  <a:pt x="147432" y="321102"/>
                </a:lnTo>
                <a:lnTo>
                  <a:pt x="154832" y="315256"/>
                </a:lnTo>
                <a:lnTo>
                  <a:pt x="161752" y="310367"/>
                </a:lnTo>
                <a:lnTo>
                  <a:pt x="168351" y="306115"/>
                </a:lnTo>
                <a:lnTo>
                  <a:pt x="187509" y="294636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1" name="SMARTInkAnnotation36"/>
          <p:cNvSpPr/>
          <p:nvPr/>
        </p:nvSpPr>
        <p:spPr>
          <a:xfrm>
            <a:off x="3070225" y="3376613"/>
            <a:ext cx="795338" cy="496887"/>
          </a:xfrm>
          <a:custGeom>
            <a:avLst/>
            <a:gdLst/>
            <a:ahLst/>
            <a:cxnLst/>
            <a:rect l="0" t="0" r="0" b="0"/>
            <a:pathLst>
              <a:path w="794932" h="497247">
                <a:moveTo>
                  <a:pt x="0" y="168936"/>
                </a:moveTo>
                <a:lnTo>
                  <a:pt x="4745" y="154715"/>
                </a:lnTo>
                <a:lnTo>
                  <a:pt x="7075" y="139795"/>
                </a:lnTo>
                <a:lnTo>
                  <a:pt x="9104" y="125226"/>
                </a:lnTo>
                <a:lnTo>
                  <a:pt x="13316" y="115444"/>
                </a:lnTo>
                <a:lnTo>
                  <a:pt x="18498" y="102498"/>
                </a:lnTo>
                <a:lnTo>
                  <a:pt x="21271" y="94878"/>
                </a:lnTo>
                <a:lnTo>
                  <a:pt x="25105" y="86822"/>
                </a:lnTo>
                <a:lnTo>
                  <a:pt x="29648" y="78474"/>
                </a:lnTo>
                <a:lnTo>
                  <a:pt x="34663" y="69933"/>
                </a:lnTo>
                <a:lnTo>
                  <a:pt x="36020" y="61262"/>
                </a:lnTo>
                <a:lnTo>
                  <a:pt x="34938" y="52505"/>
                </a:lnTo>
                <a:lnTo>
                  <a:pt x="32231" y="43690"/>
                </a:lnTo>
                <a:lnTo>
                  <a:pt x="29223" y="31250"/>
                </a:lnTo>
                <a:lnTo>
                  <a:pt x="28420" y="26543"/>
                </a:lnTo>
                <a:lnTo>
                  <a:pt x="28879" y="22414"/>
                </a:lnTo>
                <a:lnTo>
                  <a:pt x="30177" y="18669"/>
                </a:lnTo>
                <a:lnTo>
                  <a:pt x="33276" y="11862"/>
                </a:lnTo>
                <a:lnTo>
                  <a:pt x="35020" y="4435"/>
                </a:lnTo>
                <a:lnTo>
                  <a:pt x="35265" y="4698"/>
                </a:lnTo>
                <a:lnTo>
                  <a:pt x="35690" y="15861"/>
                </a:lnTo>
                <a:lnTo>
                  <a:pt x="35726" y="25166"/>
                </a:lnTo>
                <a:lnTo>
                  <a:pt x="38715" y="31417"/>
                </a:lnTo>
                <a:lnTo>
                  <a:pt x="49982" y="46301"/>
                </a:lnTo>
                <a:lnTo>
                  <a:pt x="54178" y="54437"/>
                </a:lnTo>
                <a:lnTo>
                  <a:pt x="56975" y="62838"/>
                </a:lnTo>
                <a:lnTo>
                  <a:pt x="58840" y="71414"/>
                </a:lnTo>
                <a:lnTo>
                  <a:pt x="60084" y="81102"/>
                </a:lnTo>
                <a:lnTo>
                  <a:pt x="60912" y="91528"/>
                </a:lnTo>
                <a:lnTo>
                  <a:pt x="61465" y="102447"/>
                </a:lnTo>
                <a:lnTo>
                  <a:pt x="62079" y="122518"/>
                </a:lnTo>
                <a:lnTo>
                  <a:pt x="62473" y="164397"/>
                </a:lnTo>
                <a:lnTo>
                  <a:pt x="61512" y="175832"/>
                </a:lnTo>
                <a:lnTo>
                  <a:pt x="59879" y="187423"/>
                </a:lnTo>
                <a:lnTo>
                  <a:pt x="57797" y="199120"/>
                </a:lnTo>
                <a:lnTo>
                  <a:pt x="56408" y="209895"/>
                </a:lnTo>
                <a:lnTo>
                  <a:pt x="55483" y="220054"/>
                </a:lnTo>
                <a:lnTo>
                  <a:pt x="54866" y="229803"/>
                </a:lnTo>
                <a:lnTo>
                  <a:pt x="54180" y="248574"/>
                </a:lnTo>
                <a:lnTo>
                  <a:pt x="53997" y="257746"/>
                </a:lnTo>
                <a:lnTo>
                  <a:pt x="51146" y="273230"/>
                </a:lnTo>
                <a:lnTo>
                  <a:pt x="48995" y="280137"/>
                </a:lnTo>
                <a:lnTo>
                  <a:pt x="48554" y="286726"/>
                </a:lnTo>
                <a:lnTo>
                  <a:pt x="50713" y="299339"/>
                </a:lnTo>
                <a:lnTo>
                  <a:pt x="52767" y="312855"/>
                </a:lnTo>
                <a:lnTo>
                  <a:pt x="53375" y="318404"/>
                </a:lnTo>
                <a:lnTo>
                  <a:pt x="53461" y="318190"/>
                </a:lnTo>
                <a:lnTo>
                  <a:pt x="53609" y="303366"/>
                </a:lnTo>
                <a:lnTo>
                  <a:pt x="56270" y="292843"/>
                </a:lnTo>
                <a:lnTo>
                  <a:pt x="60763" y="280560"/>
                </a:lnTo>
                <a:lnTo>
                  <a:pt x="74643" y="239785"/>
                </a:lnTo>
                <a:lnTo>
                  <a:pt x="80516" y="224898"/>
                </a:lnTo>
                <a:lnTo>
                  <a:pt x="87430" y="210675"/>
                </a:lnTo>
                <a:lnTo>
                  <a:pt x="92055" y="202715"/>
                </a:lnTo>
                <a:lnTo>
                  <a:pt x="101497" y="187917"/>
                </a:lnTo>
                <a:lnTo>
                  <a:pt x="112396" y="174009"/>
                </a:lnTo>
                <a:lnTo>
                  <a:pt x="118814" y="166891"/>
                </a:lnTo>
                <a:lnTo>
                  <a:pt x="121916" y="164596"/>
                </a:lnTo>
                <a:lnTo>
                  <a:pt x="128011" y="162046"/>
                </a:lnTo>
                <a:lnTo>
                  <a:pt x="137026" y="160610"/>
                </a:lnTo>
                <a:lnTo>
                  <a:pt x="140016" y="162393"/>
                </a:lnTo>
                <a:lnTo>
                  <a:pt x="145987" y="169666"/>
                </a:lnTo>
                <a:lnTo>
                  <a:pt x="154933" y="184917"/>
                </a:lnTo>
                <a:lnTo>
                  <a:pt x="158245" y="196213"/>
                </a:lnTo>
                <a:lnTo>
                  <a:pt x="159717" y="208840"/>
                </a:lnTo>
                <a:lnTo>
                  <a:pt x="160371" y="224374"/>
                </a:lnTo>
                <a:lnTo>
                  <a:pt x="163310" y="238554"/>
                </a:lnTo>
                <a:lnTo>
                  <a:pt x="166934" y="251471"/>
                </a:lnTo>
                <a:lnTo>
                  <a:pt x="168544" y="263826"/>
                </a:lnTo>
                <a:lnTo>
                  <a:pt x="169260" y="275932"/>
                </a:lnTo>
                <a:lnTo>
                  <a:pt x="169451" y="281938"/>
                </a:lnTo>
                <a:lnTo>
                  <a:pt x="172312" y="293904"/>
                </a:lnTo>
                <a:lnTo>
                  <a:pt x="176894" y="304844"/>
                </a:lnTo>
                <a:lnTo>
                  <a:pt x="182241" y="313014"/>
                </a:lnTo>
                <a:lnTo>
                  <a:pt x="185057" y="315589"/>
                </a:lnTo>
                <a:lnTo>
                  <a:pt x="187928" y="317306"/>
                </a:lnTo>
                <a:lnTo>
                  <a:pt x="190835" y="318451"/>
                </a:lnTo>
                <a:lnTo>
                  <a:pt x="204416" y="320062"/>
                </a:lnTo>
                <a:lnTo>
                  <a:pt x="215330" y="317793"/>
                </a:lnTo>
                <a:lnTo>
                  <a:pt x="227794" y="312485"/>
                </a:lnTo>
                <a:lnTo>
                  <a:pt x="243266" y="303511"/>
                </a:lnTo>
                <a:lnTo>
                  <a:pt x="257426" y="290263"/>
                </a:lnTo>
                <a:lnTo>
                  <a:pt x="263982" y="282563"/>
                </a:lnTo>
                <a:lnTo>
                  <a:pt x="270340" y="274452"/>
                </a:lnTo>
                <a:lnTo>
                  <a:pt x="276565" y="266069"/>
                </a:lnTo>
                <a:lnTo>
                  <a:pt x="282701" y="257503"/>
                </a:lnTo>
                <a:lnTo>
                  <a:pt x="289771" y="248817"/>
                </a:lnTo>
                <a:lnTo>
                  <a:pt x="297464" y="240049"/>
                </a:lnTo>
                <a:lnTo>
                  <a:pt x="305573" y="231227"/>
                </a:lnTo>
                <a:lnTo>
                  <a:pt x="312964" y="222370"/>
                </a:lnTo>
                <a:lnTo>
                  <a:pt x="319878" y="213488"/>
                </a:lnTo>
                <a:lnTo>
                  <a:pt x="326474" y="204590"/>
                </a:lnTo>
                <a:lnTo>
                  <a:pt x="339100" y="189412"/>
                </a:lnTo>
                <a:lnTo>
                  <a:pt x="350339" y="176052"/>
                </a:lnTo>
                <a:lnTo>
                  <a:pt x="358645" y="163500"/>
                </a:lnTo>
                <a:lnTo>
                  <a:pt x="362998" y="153952"/>
                </a:lnTo>
                <a:lnTo>
                  <a:pt x="365794" y="144478"/>
                </a:lnTo>
                <a:lnTo>
                  <a:pt x="366023" y="144694"/>
                </a:lnTo>
                <a:lnTo>
                  <a:pt x="366278" y="147578"/>
                </a:lnTo>
                <a:lnTo>
                  <a:pt x="365353" y="149737"/>
                </a:lnTo>
                <a:lnTo>
                  <a:pt x="356732" y="162975"/>
                </a:lnTo>
                <a:lnTo>
                  <a:pt x="351224" y="173232"/>
                </a:lnTo>
                <a:lnTo>
                  <a:pt x="345465" y="184405"/>
                </a:lnTo>
                <a:lnTo>
                  <a:pt x="342244" y="195985"/>
                </a:lnTo>
                <a:lnTo>
                  <a:pt x="339818" y="207747"/>
                </a:lnTo>
                <a:lnTo>
                  <a:pt x="335430" y="219589"/>
                </a:lnTo>
                <a:lnTo>
                  <a:pt x="332818" y="234112"/>
                </a:lnTo>
                <a:lnTo>
                  <a:pt x="332121" y="242152"/>
                </a:lnTo>
                <a:lnTo>
                  <a:pt x="333996" y="256377"/>
                </a:lnTo>
                <a:lnTo>
                  <a:pt x="337146" y="269314"/>
                </a:lnTo>
                <a:lnTo>
                  <a:pt x="338546" y="281678"/>
                </a:lnTo>
                <a:lnTo>
                  <a:pt x="340906" y="286761"/>
                </a:lnTo>
                <a:lnTo>
                  <a:pt x="344465" y="291142"/>
                </a:lnTo>
                <a:lnTo>
                  <a:pt x="353717" y="298656"/>
                </a:lnTo>
                <a:lnTo>
                  <a:pt x="369100" y="307472"/>
                </a:lnTo>
                <a:lnTo>
                  <a:pt x="376915" y="309882"/>
                </a:lnTo>
                <a:lnTo>
                  <a:pt x="381383" y="309533"/>
                </a:lnTo>
                <a:lnTo>
                  <a:pt x="405474" y="301843"/>
                </a:lnTo>
                <a:lnTo>
                  <a:pt x="413333" y="299212"/>
                </a:lnTo>
                <a:lnTo>
                  <a:pt x="427363" y="290998"/>
                </a:lnTo>
                <a:lnTo>
                  <a:pt x="440219" y="280732"/>
                </a:lnTo>
                <a:lnTo>
                  <a:pt x="452554" y="269555"/>
                </a:lnTo>
                <a:lnTo>
                  <a:pt x="475411" y="247366"/>
                </a:lnTo>
                <a:lnTo>
                  <a:pt x="482801" y="239082"/>
                </a:lnTo>
                <a:lnTo>
                  <a:pt x="489714" y="230582"/>
                </a:lnTo>
                <a:lnTo>
                  <a:pt x="496309" y="221940"/>
                </a:lnTo>
                <a:lnTo>
                  <a:pt x="508934" y="204399"/>
                </a:lnTo>
                <a:lnTo>
                  <a:pt x="515081" y="195555"/>
                </a:lnTo>
                <a:lnTo>
                  <a:pt x="520173" y="186682"/>
                </a:lnTo>
                <a:lnTo>
                  <a:pt x="524560" y="177790"/>
                </a:lnTo>
                <a:lnTo>
                  <a:pt x="528478" y="168885"/>
                </a:lnTo>
                <a:lnTo>
                  <a:pt x="533077" y="159972"/>
                </a:lnTo>
                <a:lnTo>
                  <a:pt x="538129" y="151054"/>
                </a:lnTo>
                <a:lnTo>
                  <a:pt x="543483" y="142132"/>
                </a:lnTo>
                <a:lnTo>
                  <a:pt x="552081" y="129572"/>
                </a:lnTo>
                <a:lnTo>
                  <a:pt x="558219" y="120683"/>
                </a:lnTo>
                <a:lnTo>
                  <a:pt x="562668" y="110100"/>
                </a:lnTo>
                <a:lnTo>
                  <a:pt x="570635" y="99354"/>
                </a:lnTo>
                <a:lnTo>
                  <a:pt x="571113" y="99727"/>
                </a:lnTo>
                <a:lnTo>
                  <a:pt x="571644" y="102789"/>
                </a:lnTo>
                <a:lnTo>
                  <a:pt x="571943" y="114831"/>
                </a:lnTo>
                <a:lnTo>
                  <a:pt x="572069" y="403688"/>
                </a:lnTo>
                <a:lnTo>
                  <a:pt x="571076" y="414734"/>
                </a:lnTo>
                <a:lnTo>
                  <a:pt x="569420" y="425074"/>
                </a:lnTo>
                <a:lnTo>
                  <a:pt x="567324" y="434945"/>
                </a:lnTo>
                <a:lnTo>
                  <a:pt x="564932" y="444502"/>
                </a:lnTo>
                <a:lnTo>
                  <a:pt x="562346" y="453849"/>
                </a:lnTo>
                <a:lnTo>
                  <a:pt x="559628" y="463057"/>
                </a:lnTo>
                <a:lnTo>
                  <a:pt x="556608" y="475935"/>
                </a:lnTo>
                <a:lnTo>
                  <a:pt x="555803" y="480758"/>
                </a:lnTo>
                <a:lnTo>
                  <a:pt x="552259" y="488762"/>
                </a:lnTo>
                <a:lnTo>
                  <a:pt x="549923" y="492286"/>
                </a:lnTo>
                <a:lnTo>
                  <a:pt x="547374" y="494636"/>
                </a:lnTo>
                <a:lnTo>
                  <a:pt x="544681" y="496202"/>
                </a:lnTo>
                <a:lnTo>
                  <a:pt x="541892" y="497246"/>
                </a:lnTo>
                <a:lnTo>
                  <a:pt x="539040" y="495957"/>
                </a:lnTo>
                <a:lnTo>
                  <a:pt x="536145" y="493114"/>
                </a:lnTo>
                <a:lnTo>
                  <a:pt x="533222" y="489234"/>
                </a:lnTo>
                <a:lnTo>
                  <a:pt x="531273" y="484663"/>
                </a:lnTo>
                <a:lnTo>
                  <a:pt x="529108" y="474292"/>
                </a:lnTo>
                <a:lnTo>
                  <a:pt x="525497" y="460423"/>
                </a:lnTo>
                <a:lnTo>
                  <a:pt x="523144" y="452557"/>
                </a:lnTo>
                <a:lnTo>
                  <a:pt x="520582" y="442352"/>
                </a:lnTo>
                <a:lnTo>
                  <a:pt x="515087" y="417785"/>
                </a:lnTo>
                <a:lnTo>
                  <a:pt x="513224" y="404288"/>
                </a:lnTo>
                <a:lnTo>
                  <a:pt x="511982" y="390330"/>
                </a:lnTo>
                <a:lnTo>
                  <a:pt x="511155" y="376062"/>
                </a:lnTo>
                <a:lnTo>
                  <a:pt x="510235" y="346981"/>
                </a:lnTo>
                <a:lnTo>
                  <a:pt x="509644" y="283149"/>
                </a:lnTo>
                <a:lnTo>
                  <a:pt x="511582" y="266906"/>
                </a:lnTo>
                <a:lnTo>
                  <a:pt x="514861" y="251116"/>
                </a:lnTo>
                <a:lnTo>
                  <a:pt x="519032" y="235629"/>
                </a:lnTo>
                <a:lnTo>
                  <a:pt x="522807" y="220344"/>
                </a:lnTo>
                <a:lnTo>
                  <a:pt x="529649" y="190130"/>
                </a:lnTo>
                <a:lnTo>
                  <a:pt x="533857" y="175127"/>
                </a:lnTo>
                <a:lnTo>
                  <a:pt x="538649" y="160165"/>
                </a:lnTo>
                <a:lnTo>
                  <a:pt x="543830" y="145229"/>
                </a:lnTo>
                <a:lnTo>
                  <a:pt x="549270" y="131303"/>
                </a:lnTo>
                <a:lnTo>
                  <a:pt x="554884" y="118051"/>
                </a:lnTo>
                <a:lnTo>
                  <a:pt x="560612" y="105246"/>
                </a:lnTo>
                <a:lnTo>
                  <a:pt x="567411" y="93734"/>
                </a:lnTo>
                <a:lnTo>
                  <a:pt x="574922" y="83083"/>
                </a:lnTo>
                <a:lnTo>
                  <a:pt x="582910" y="73005"/>
                </a:lnTo>
                <a:lnTo>
                  <a:pt x="589228" y="63310"/>
                </a:lnTo>
                <a:lnTo>
                  <a:pt x="594433" y="53870"/>
                </a:lnTo>
                <a:lnTo>
                  <a:pt x="598896" y="44600"/>
                </a:lnTo>
                <a:lnTo>
                  <a:pt x="604852" y="36436"/>
                </a:lnTo>
                <a:lnTo>
                  <a:pt x="619414" y="22073"/>
                </a:lnTo>
                <a:lnTo>
                  <a:pt x="635818" y="11721"/>
                </a:lnTo>
                <a:lnTo>
                  <a:pt x="653040" y="4804"/>
                </a:lnTo>
                <a:lnTo>
                  <a:pt x="670626" y="1731"/>
                </a:lnTo>
                <a:lnTo>
                  <a:pt x="688374" y="365"/>
                </a:lnTo>
                <a:lnTo>
                  <a:pt x="697278" y="0"/>
                </a:lnTo>
                <a:lnTo>
                  <a:pt x="705200" y="1742"/>
                </a:lnTo>
                <a:lnTo>
                  <a:pt x="719300" y="8968"/>
                </a:lnTo>
                <a:lnTo>
                  <a:pt x="738405" y="24193"/>
                </a:lnTo>
                <a:lnTo>
                  <a:pt x="753259" y="38129"/>
                </a:lnTo>
                <a:lnTo>
                  <a:pt x="761392" y="46013"/>
                </a:lnTo>
                <a:lnTo>
                  <a:pt x="767806" y="54245"/>
                </a:lnTo>
                <a:lnTo>
                  <a:pt x="773076" y="62709"/>
                </a:lnTo>
                <a:lnTo>
                  <a:pt x="777582" y="71329"/>
                </a:lnTo>
                <a:lnTo>
                  <a:pt x="781579" y="80052"/>
                </a:lnTo>
                <a:lnTo>
                  <a:pt x="785237" y="88844"/>
                </a:lnTo>
                <a:lnTo>
                  <a:pt x="788669" y="97682"/>
                </a:lnTo>
                <a:lnTo>
                  <a:pt x="790957" y="106550"/>
                </a:lnTo>
                <a:lnTo>
                  <a:pt x="792482" y="115439"/>
                </a:lnTo>
                <a:lnTo>
                  <a:pt x="793500" y="124342"/>
                </a:lnTo>
                <a:lnTo>
                  <a:pt x="794629" y="139525"/>
                </a:lnTo>
                <a:lnTo>
                  <a:pt x="794931" y="146352"/>
                </a:lnTo>
                <a:lnTo>
                  <a:pt x="792617" y="161875"/>
                </a:lnTo>
                <a:lnTo>
                  <a:pt x="790610" y="170181"/>
                </a:lnTo>
                <a:lnTo>
                  <a:pt x="783082" y="184703"/>
                </a:lnTo>
                <a:lnTo>
                  <a:pt x="773115" y="196779"/>
                </a:lnTo>
                <a:lnTo>
                  <a:pt x="756337" y="209156"/>
                </a:lnTo>
                <a:lnTo>
                  <a:pt x="732872" y="222227"/>
                </a:lnTo>
                <a:lnTo>
                  <a:pt x="726943" y="225299"/>
                </a:lnTo>
                <a:lnTo>
                  <a:pt x="712410" y="228713"/>
                </a:lnTo>
                <a:lnTo>
                  <a:pt x="704364" y="229623"/>
                </a:lnTo>
                <a:lnTo>
                  <a:pt x="687478" y="227988"/>
                </a:lnTo>
                <a:lnTo>
                  <a:pt x="670041" y="224947"/>
                </a:lnTo>
                <a:lnTo>
                  <a:pt x="652359" y="223595"/>
                </a:lnTo>
                <a:lnTo>
                  <a:pt x="634569" y="220349"/>
                </a:lnTo>
                <a:lnTo>
                  <a:pt x="610451" y="212942"/>
                </a:lnTo>
                <a:lnTo>
                  <a:pt x="598066" y="207346"/>
                </a:lnTo>
                <a:lnTo>
                  <a:pt x="581008" y="195725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2" name="SMARTInkAnnotation37"/>
          <p:cNvSpPr/>
          <p:nvPr/>
        </p:nvSpPr>
        <p:spPr>
          <a:xfrm>
            <a:off x="3838575" y="3286125"/>
            <a:ext cx="319088" cy="312738"/>
          </a:xfrm>
          <a:custGeom>
            <a:avLst/>
            <a:gdLst/>
            <a:ahLst/>
            <a:cxnLst/>
            <a:rect l="0" t="0" r="0" b="0"/>
            <a:pathLst>
              <a:path w="319331" h="312127">
                <a:moveTo>
                  <a:pt x="223465" y="26380"/>
                </a:moveTo>
                <a:lnTo>
                  <a:pt x="223465" y="21639"/>
                </a:lnTo>
                <a:lnTo>
                  <a:pt x="221478" y="19251"/>
                </a:lnTo>
                <a:lnTo>
                  <a:pt x="213975" y="13951"/>
                </a:lnTo>
                <a:lnTo>
                  <a:pt x="205258" y="8601"/>
                </a:lnTo>
                <a:lnTo>
                  <a:pt x="196833" y="4256"/>
                </a:lnTo>
                <a:lnTo>
                  <a:pt x="190813" y="2701"/>
                </a:lnTo>
                <a:lnTo>
                  <a:pt x="183819" y="1664"/>
                </a:lnTo>
                <a:lnTo>
                  <a:pt x="176178" y="973"/>
                </a:lnTo>
                <a:lnTo>
                  <a:pt x="168104" y="512"/>
                </a:lnTo>
                <a:lnTo>
                  <a:pt x="151188" y="0"/>
                </a:lnTo>
                <a:lnTo>
                  <a:pt x="143499" y="856"/>
                </a:lnTo>
                <a:lnTo>
                  <a:pt x="136386" y="2418"/>
                </a:lnTo>
                <a:lnTo>
                  <a:pt x="122193" y="6801"/>
                </a:lnTo>
                <a:lnTo>
                  <a:pt x="105954" y="12055"/>
                </a:lnTo>
                <a:lnTo>
                  <a:pt x="98444" y="14846"/>
                </a:lnTo>
                <a:lnTo>
                  <a:pt x="91452" y="17698"/>
                </a:lnTo>
                <a:lnTo>
                  <a:pt x="84805" y="20592"/>
                </a:lnTo>
                <a:lnTo>
                  <a:pt x="79380" y="24506"/>
                </a:lnTo>
                <a:lnTo>
                  <a:pt x="70704" y="34145"/>
                </a:lnTo>
                <a:lnTo>
                  <a:pt x="66185" y="42399"/>
                </a:lnTo>
                <a:lnTo>
                  <a:pt x="64177" y="49374"/>
                </a:lnTo>
                <a:lnTo>
                  <a:pt x="63284" y="55782"/>
                </a:lnTo>
                <a:lnTo>
                  <a:pt x="64040" y="58880"/>
                </a:lnTo>
                <a:lnTo>
                  <a:pt x="67527" y="64967"/>
                </a:lnTo>
                <a:lnTo>
                  <a:pt x="75037" y="73626"/>
                </a:lnTo>
                <a:lnTo>
                  <a:pt x="84995" y="83097"/>
                </a:lnTo>
                <a:lnTo>
                  <a:pt x="90431" y="87011"/>
                </a:lnTo>
                <a:lnTo>
                  <a:pt x="118174" y="105164"/>
                </a:lnTo>
                <a:lnTo>
                  <a:pt x="143602" y="122042"/>
                </a:lnTo>
                <a:lnTo>
                  <a:pt x="154332" y="126866"/>
                </a:lnTo>
                <a:lnTo>
                  <a:pt x="166451" y="131074"/>
                </a:lnTo>
                <a:lnTo>
                  <a:pt x="179497" y="134871"/>
                </a:lnTo>
                <a:lnTo>
                  <a:pt x="192166" y="139387"/>
                </a:lnTo>
                <a:lnTo>
                  <a:pt x="204585" y="144382"/>
                </a:lnTo>
                <a:lnTo>
                  <a:pt x="216837" y="149696"/>
                </a:lnTo>
                <a:lnTo>
                  <a:pt x="227985" y="155223"/>
                </a:lnTo>
                <a:lnTo>
                  <a:pt x="238396" y="160893"/>
                </a:lnTo>
                <a:lnTo>
                  <a:pt x="248317" y="166657"/>
                </a:lnTo>
                <a:lnTo>
                  <a:pt x="267285" y="178352"/>
                </a:lnTo>
                <a:lnTo>
                  <a:pt x="276514" y="184250"/>
                </a:lnTo>
                <a:lnTo>
                  <a:pt x="284654" y="190165"/>
                </a:lnTo>
                <a:lnTo>
                  <a:pt x="292066" y="196094"/>
                </a:lnTo>
                <a:lnTo>
                  <a:pt x="298994" y="202030"/>
                </a:lnTo>
                <a:lnTo>
                  <a:pt x="304606" y="207972"/>
                </a:lnTo>
                <a:lnTo>
                  <a:pt x="309340" y="213918"/>
                </a:lnTo>
                <a:lnTo>
                  <a:pt x="313489" y="219866"/>
                </a:lnTo>
                <a:lnTo>
                  <a:pt x="316256" y="225816"/>
                </a:lnTo>
                <a:lnTo>
                  <a:pt x="318100" y="231767"/>
                </a:lnTo>
                <a:lnTo>
                  <a:pt x="319330" y="237719"/>
                </a:lnTo>
                <a:lnTo>
                  <a:pt x="319156" y="243671"/>
                </a:lnTo>
                <a:lnTo>
                  <a:pt x="318047" y="249623"/>
                </a:lnTo>
                <a:lnTo>
                  <a:pt x="316315" y="255576"/>
                </a:lnTo>
                <a:lnTo>
                  <a:pt x="313174" y="261529"/>
                </a:lnTo>
                <a:lnTo>
                  <a:pt x="309094" y="267482"/>
                </a:lnTo>
                <a:lnTo>
                  <a:pt x="304387" y="273435"/>
                </a:lnTo>
                <a:lnTo>
                  <a:pt x="299262" y="278396"/>
                </a:lnTo>
                <a:lnTo>
                  <a:pt x="293860" y="282695"/>
                </a:lnTo>
                <a:lnTo>
                  <a:pt x="288272" y="286553"/>
                </a:lnTo>
                <a:lnTo>
                  <a:pt x="281567" y="290118"/>
                </a:lnTo>
                <a:lnTo>
                  <a:pt x="274118" y="293487"/>
                </a:lnTo>
                <a:lnTo>
                  <a:pt x="266172" y="296724"/>
                </a:lnTo>
                <a:lnTo>
                  <a:pt x="257895" y="299875"/>
                </a:lnTo>
                <a:lnTo>
                  <a:pt x="240754" y="306022"/>
                </a:lnTo>
                <a:lnTo>
                  <a:pt x="231018" y="308058"/>
                </a:lnTo>
                <a:lnTo>
                  <a:pt x="220555" y="309415"/>
                </a:lnTo>
                <a:lnTo>
                  <a:pt x="209607" y="310320"/>
                </a:lnTo>
                <a:lnTo>
                  <a:pt x="198335" y="310923"/>
                </a:lnTo>
                <a:lnTo>
                  <a:pt x="175217" y="311594"/>
                </a:lnTo>
                <a:lnTo>
                  <a:pt x="92332" y="312098"/>
                </a:lnTo>
                <a:lnTo>
                  <a:pt x="37516" y="312126"/>
                </a:lnTo>
                <a:lnTo>
                  <a:pt x="28983" y="311135"/>
                </a:lnTo>
                <a:lnTo>
                  <a:pt x="21309" y="309482"/>
                </a:lnTo>
                <a:lnTo>
                  <a:pt x="0" y="30320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3" name="Freeform 32"/>
          <p:cNvSpPr/>
          <p:nvPr/>
        </p:nvSpPr>
        <p:spPr>
          <a:xfrm>
            <a:off x="3400425" y="3321050"/>
            <a:ext cx="3175" cy="1588"/>
          </a:xfrm>
          <a:custGeom>
            <a:avLst/>
            <a:gdLst/>
            <a:ahLst/>
            <a:cxnLst/>
            <a:rect l="0" t="0" r="0" b="0"/>
            <a:pathLst>
              <a:path w="2650" h="1">
                <a:moveTo>
                  <a:pt x="0" y="0"/>
                </a:moveTo>
                <a:lnTo>
                  <a:pt x="2649" y="0"/>
                </a:lnTo>
                <a:close/>
              </a:path>
            </a:pathLst>
          </a:custGeom>
          <a:ln w="38100" cap="flat" cmpd="thickThin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4" name="SMARTInkAnnotation39"/>
          <p:cNvSpPr/>
          <p:nvPr/>
        </p:nvSpPr>
        <p:spPr>
          <a:xfrm>
            <a:off x="4797425" y="3459163"/>
            <a:ext cx="730250" cy="334962"/>
          </a:xfrm>
          <a:custGeom>
            <a:avLst/>
            <a:gdLst/>
            <a:ahLst/>
            <a:cxnLst/>
            <a:rect l="0" t="0" r="0" b="0"/>
            <a:pathLst>
              <a:path w="731074" h="333922">
                <a:moveTo>
                  <a:pt x="221575" y="13733"/>
                </a:moveTo>
                <a:lnTo>
                  <a:pt x="213879" y="13733"/>
                </a:lnTo>
                <a:lnTo>
                  <a:pt x="196002" y="6665"/>
                </a:lnTo>
                <a:lnTo>
                  <a:pt x="178342" y="5171"/>
                </a:lnTo>
                <a:lnTo>
                  <a:pt x="149582" y="4876"/>
                </a:lnTo>
                <a:lnTo>
                  <a:pt x="136278" y="4835"/>
                </a:lnTo>
                <a:lnTo>
                  <a:pt x="123743" y="7464"/>
                </a:lnTo>
                <a:lnTo>
                  <a:pt x="94767" y="17235"/>
                </a:lnTo>
                <a:lnTo>
                  <a:pt x="80465" y="25542"/>
                </a:lnTo>
                <a:lnTo>
                  <a:pt x="73870" y="30535"/>
                </a:lnTo>
                <a:lnTo>
                  <a:pt x="67487" y="36841"/>
                </a:lnTo>
                <a:lnTo>
                  <a:pt x="61246" y="44021"/>
                </a:lnTo>
                <a:lnTo>
                  <a:pt x="55098" y="51784"/>
                </a:lnTo>
                <a:lnTo>
                  <a:pt x="50007" y="59937"/>
                </a:lnTo>
                <a:lnTo>
                  <a:pt x="45620" y="68348"/>
                </a:lnTo>
                <a:lnTo>
                  <a:pt x="41702" y="76932"/>
                </a:lnTo>
                <a:lnTo>
                  <a:pt x="26696" y="107975"/>
                </a:lnTo>
                <a:lnTo>
                  <a:pt x="22134" y="119225"/>
                </a:lnTo>
                <a:lnTo>
                  <a:pt x="18099" y="130694"/>
                </a:lnTo>
                <a:lnTo>
                  <a:pt x="14416" y="142308"/>
                </a:lnTo>
                <a:lnTo>
                  <a:pt x="10967" y="155012"/>
                </a:lnTo>
                <a:lnTo>
                  <a:pt x="7675" y="168442"/>
                </a:lnTo>
                <a:lnTo>
                  <a:pt x="4487" y="182357"/>
                </a:lnTo>
                <a:lnTo>
                  <a:pt x="2361" y="195602"/>
                </a:lnTo>
                <a:lnTo>
                  <a:pt x="945" y="208401"/>
                </a:lnTo>
                <a:lnTo>
                  <a:pt x="0" y="220902"/>
                </a:lnTo>
                <a:lnTo>
                  <a:pt x="363" y="234197"/>
                </a:lnTo>
                <a:lnTo>
                  <a:pt x="1599" y="248022"/>
                </a:lnTo>
                <a:lnTo>
                  <a:pt x="3416" y="262199"/>
                </a:lnTo>
                <a:lnTo>
                  <a:pt x="6614" y="274626"/>
                </a:lnTo>
                <a:lnTo>
                  <a:pt x="10732" y="285889"/>
                </a:lnTo>
                <a:lnTo>
                  <a:pt x="15463" y="296373"/>
                </a:lnTo>
                <a:lnTo>
                  <a:pt x="20604" y="305347"/>
                </a:lnTo>
                <a:lnTo>
                  <a:pt x="26018" y="313315"/>
                </a:lnTo>
                <a:lnTo>
                  <a:pt x="31613" y="320610"/>
                </a:lnTo>
                <a:lnTo>
                  <a:pt x="37330" y="325474"/>
                </a:lnTo>
                <a:lnTo>
                  <a:pt x="43127" y="328716"/>
                </a:lnTo>
                <a:lnTo>
                  <a:pt x="48979" y="330878"/>
                </a:lnTo>
                <a:lnTo>
                  <a:pt x="71449" y="333921"/>
                </a:lnTo>
                <a:lnTo>
                  <a:pt x="88310" y="331986"/>
                </a:lnTo>
                <a:lnTo>
                  <a:pt x="105735" y="326827"/>
                </a:lnTo>
                <a:lnTo>
                  <a:pt x="123412" y="317920"/>
                </a:lnTo>
                <a:lnTo>
                  <a:pt x="133290" y="311774"/>
                </a:lnTo>
                <a:lnTo>
                  <a:pt x="143848" y="304700"/>
                </a:lnTo>
                <a:lnTo>
                  <a:pt x="154859" y="297008"/>
                </a:lnTo>
                <a:lnTo>
                  <a:pt x="165180" y="287911"/>
                </a:lnTo>
                <a:lnTo>
                  <a:pt x="175040" y="277878"/>
                </a:lnTo>
                <a:lnTo>
                  <a:pt x="184593" y="267220"/>
                </a:lnTo>
                <a:lnTo>
                  <a:pt x="195927" y="256146"/>
                </a:lnTo>
                <a:lnTo>
                  <a:pt x="208449" y="244794"/>
                </a:lnTo>
                <a:lnTo>
                  <a:pt x="221763" y="233258"/>
                </a:lnTo>
                <a:lnTo>
                  <a:pt x="233618" y="221599"/>
                </a:lnTo>
                <a:lnTo>
                  <a:pt x="244501" y="209857"/>
                </a:lnTo>
                <a:lnTo>
                  <a:pt x="254736" y="198060"/>
                </a:lnTo>
                <a:lnTo>
                  <a:pt x="276702" y="171724"/>
                </a:lnTo>
                <a:lnTo>
                  <a:pt x="298715" y="144475"/>
                </a:lnTo>
                <a:lnTo>
                  <a:pt x="318429" y="119134"/>
                </a:lnTo>
                <a:lnTo>
                  <a:pt x="327858" y="107813"/>
                </a:lnTo>
                <a:lnTo>
                  <a:pt x="337123" y="97289"/>
                </a:lnTo>
                <a:lnTo>
                  <a:pt x="346280" y="87296"/>
                </a:lnTo>
                <a:lnTo>
                  <a:pt x="354370" y="77658"/>
                </a:lnTo>
                <a:lnTo>
                  <a:pt x="361751" y="68256"/>
                </a:lnTo>
                <a:lnTo>
                  <a:pt x="368657" y="59011"/>
                </a:lnTo>
                <a:lnTo>
                  <a:pt x="375247" y="50864"/>
                </a:lnTo>
                <a:lnTo>
                  <a:pt x="381627" y="43448"/>
                </a:lnTo>
                <a:lnTo>
                  <a:pt x="393020" y="30908"/>
                </a:lnTo>
                <a:lnTo>
                  <a:pt x="401394" y="22028"/>
                </a:lnTo>
                <a:lnTo>
                  <a:pt x="405017" y="19263"/>
                </a:lnTo>
                <a:lnTo>
                  <a:pt x="411692" y="16191"/>
                </a:lnTo>
                <a:lnTo>
                  <a:pt x="413869" y="16363"/>
                </a:lnTo>
                <a:lnTo>
                  <a:pt x="415321" y="17471"/>
                </a:lnTo>
                <a:lnTo>
                  <a:pt x="416289" y="19202"/>
                </a:lnTo>
                <a:lnTo>
                  <a:pt x="417363" y="23770"/>
                </a:lnTo>
                <a:lnTo>
                  <a:pt x="417841" y="30100"/>
                </a:lnTo>
                <a:lnTo>
                  <a:pt x="418053" y="39528"/>
                </a:lnTo>
                <a:lnTo>
                  <a:pt x="418173" y="55992"/>
                </a:lnTo>
                <a:lnTo>
                  <a:pt x="417197" y="62742"/>
                </a:lnTo>
                <a:lnTo>
                  <a:pt x="415553" y="70218"/>
                </a:lnTo>
                <a:lnTo>
                  <a:pt x="413463" y="78179"/>
                </a:lnTo>
                <a:lnTo>
                  <a:pt x="412071" y="86462"/>
                </a:lnTo>
                <a:lnTo>
                  <a:pt x="411142" y="94962"/>
                </a:lnTo>
                <a:lnTo>
                  <a:pt x="410523" y="103604"/>
                </a:lnTo>
                <a:lnTo>
                  <a:pt x="410110" y="111350"/>
                </a:lnTo>
                <a:lnTo>
                  <a:pt x="409652" y="125249"/>
                </a:lnTo>
                <a:lnTo>
                  <a:pt x="408536" y="132725"/>
                </a:lnTo>
                <a:lnTo>
                  <a:pt x="406799" y="140686"/>
                </a:lnTo>
                <a:lnTo>
                  <a:pt x="404649" y="148970"/>
                </a:lnTo>
                <a:lnTo>
                  <a:pt x="403214" y="156477"/>
                </a:lnTo>
                <a:lnTo>
                  <a:pt x="402259" y="163465"/>
                </a:lnTo>
                <a:lnTo>
                  <a:pt x="401621" y="170109"/>
                </a:lnTo>
                <a:lnTo>
                  <a:pt x="401196" y="176523"/>
                </a:lnTo>
                <a:lnTo>
                  <a:pt x="400913" y="182783"/>
                </a:lnTo>
                <a:lnTo>
                  <a:pt x="400598" y="195030"/>
                </a:lnTo>
                <a:lnTo>
                  <a:pt x="400458" y="207088"/>
                </a:lnTo>
                <a:lnTo>
                  <a:pt x="399427" y="212089"/>
                </a:lnTo>
                <a:lnTo>
                  <a:pt x="394226" y="223869"/>
                </a:lnTo>
                <a:lnTo>
                  <a:pt x="392660" y="230489"/>
                </a:lnTo>
                <a:lnTo>
                  <a:pt x="389316" y="236738"/>
                </a:lnTo>
                <a:lnTo>
                  <a:pt x="387034" y="239794"/>
                </a:lnTo>
                <a:lnTo>
                  <a:pt x="385512" y="240838"/>
                </a:lnTo>
                <a:lnTo>
                  <a:pt x="384498" y="240543"/>
                </a:lnTo>
                <a:lnTo>
                  <a:pt x="383822" y="239353"/>
                </a:lnTo>
                <a:lnTo>
                  <a:pt x="383070" y="235386"/>
                </a:lnTo>
                <a:lnTo>
                  <a:pt x="382736" y="229324"/>
                </a:lnTo>
                <a:lnTo>
                  <a:pt x="382588" y="220015"/>
                </a:lnTo>
                <a:lnTo>
                  <a:pt x="383541" y="212770"/>
                </a:lnTo>
                <a:lnTo>
                  <a:pt x="385170" y="203971"/>
                </a:lnTo>
                <a:lnTo>
                  <a:pt x="387249" y="194136"/>
                </a:lnTo>
                <a:lnTo>
                  <a:pt x="389629" y="184603"/>
                </a:lnTo>
                <a:lnTo>
                  <a:pt x="392208" y="175272"/>
                </a:lnTo>
                <a:lnTo>
                  <a:pt x="394921" y="166074"/>
                </a:lnTo>
                <a:lnTo>
                  <a:pt x="398716" y="155973"/>
                </a:lnTo>
                <a:lnTo>
                  <a:pt x="403232" y="145271"/>
                </a:lnTo>
                <a:lnTo>
                  <a:pt x="408229" y="134167"/>
                </a:lnTo>
                <a:lnTo>
                  <a:pt x="413547" y="123788"/>
                </a:lnTo>
                <a:lnTo>
                  <a:pt x="419078" y="113892"/>
                </a:lnTo>
                <a:lnTo>
                  <a:pt x="424752" y="104318"/>
                </a:lnTo>
                <a:lnTo>
                  <a:pt x="430522" y="95951"/>
                </a:lnTo>
                <a:lnTo>
                  <a:pt x="436354" y="88389"/>
                </a:lnTo>
                <a:lnTo>
                  <a:pt x="442228" y="81363"/>
                </a:lnTo>
                <a:lnTo>
                  <a:pt x="448131" y="74695"/>
                </a:lnTo>
                <a:lnTo>
                  <a:pt x="459987" y="61994"/>
                </a:lnTo>
                <a:lnTo>
                  <a:pt x="464936" y="55828"/>
                </a:lnTo>
                <a:lnTo>
                  <a:pt x="469229" y="49734"/>
                </a:lnTo>
                <a:lnTo>
                  <a:pt x="473084" y="43687"/>
                </a:lnTo>
                <a:lnTo>
                  <a:pt x="477640" y="39655"/>
                </a:lnTo>
                <a:lnTo>
                  <a:pt x="482663" y="36968"/>
                </a:lnTo>
                <a:lnTo>
                  <a:pt x="496576" y="33185"/>
                </a:lnTo>
                <a:lnTo>
                  <a:pt x="505430" y="31907"/>
                </a:lnTo>
                <a:lnTo>
                  <a:pt x="507149" y="32794"/>
                </a:lnTo>
                <a:lnTo>
                  <a:pt x="511709" y="36426"/>
                </a:lnTo>
                <a:lnTo>
                  <a:pt x="514315" y="37792"/>
                </a:lnTo>
                <a:lnTo>
                  <a:pt x="519859" y="39309"/>
                </a:lnTo>
                <a:lnTo>
                  <a:pt x="533309" y="40162"/>
                </a:lnTo>
                <a:lnTo>
                  <a:pt x="537653" y="39290"/>
                </a:lnTo>
                <a:lnTo>
                  <a:pt x="549507" y="34314"/>
                </a:lnTo>
                <a:lnTo>
                  <a:pt x="570804" y="29484"/>
                </a:lnTo>
                <a:lnTo>
                  <a:pt x="590890" y="22038"/>
                </a:lnTo>
                <a:lnTo>
                  <a:pt x="613063" y="13548"/>
                </a:lnTo>
                <a:lnTo>
                  <a:pt x="625986" y="8690"/>
                </a:lnTo>
                <a:lnTo>
                  <a:pt x="644429" y="4963"/>
                </a:lnTo>
                <a:lnTo>
                  <a:pt x="656479" y="574"/>
                </a:lnTo>
                <a:lnTo>
                  <a:pt x="662474" y="0"/>
                </a:lnTo>
                <a:lnTo>
                  <a:pt x="686366" y="3560"/>
                </a:lnTo>
                <a:lnTo>
                  <a:pt x="692330" y="3974"/>
                </a:lnTo>
                <a:lnTo>
                  <a:pt x="697299" y="6235"/>
                </a:lnTo>
                <a:lnTo>
                  <a:pt x="701605" y="9727"/>
                </a:lnTo>
                <a:lnTo>
                  <a:pt x="709038" y="18897"/>
                </a:lnTo>
                <a:lnTo>
                  <a:pt x="712410" y="24121"/>
                </a:lnTo>
                <a:lnTo>
                  <a:pt x="715652" y="29588"/>
                </a:lnTo>
                <a:lnTo>
                  <a:pt x="718806" y="36209"/>
                </a:lnTo>
                <a:lnTo>
                  <a:pt x="721902" y="43600"/>
                </a:lnTo>
                <a:lnTo>
                  <a:pt x="724959" y="51504"/>
                </a:lnTo>
                <a:lnTo>
                  <a:pt x="726998" y="59750"/>
                </a:lnTo>
                <a:lnTo>
                  <a:pt x="728356" y="68223"/>
                </a:lnTo>
                <a:lnTo>
                  <a:pt x="729261" y="76848"/>
                </a:lnTo>
                <a:lnTo>
                  <a:pt x="729865" y="86568"/>
                </a:lnTo>
                <a:lnTo>
                  <a:pt x="730537" y="107950"/>
                </a:lnTo>
                <a:lnTo>
                  <a:pt x="729723" y="118216"/>
                </a:lnTo>
                <a:lnTo>
                  <a:pt x="728186" y="128037"/>
                </a:lnTo>
                <a:lnTo>
                  <a:pt x="726169" y="137561"/>
                </a:lnTo>
                <a:lnTo>
                  <a:pt x="724824" y="146886"/>
                </a:lnTo>
                <a:lnTo>
                  <a:pt x="723928" y="156080"/>
                </a:lnTo>
                <a:lnTo>
                  <a:pt x="723330" y="165185"/>
                </a:lnTo>
                <a:lnTo>
                  <a:pt x="722932" y="174232"/>
                </a:lnTo>
                <a:lnTo>
                  <a:pt x="722489" y="192222"/>
                </a:lnTo>
                <a:lnTo>
                  <a:pt x="722166" y="241155"/>
                </a:lnTo>
                <a:lnTo>
                  <a:pt x="723148" y="248691"/>
                </a:lnTo>
                <a:lnTo>
                  <a:pt x="724797" y="256693"/>
                </a:lnTo>
                <a:lnTo>
                  <a:pt x="731073" y="281623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5" name="SMARTInkAnnotation40"/>
          <p:cNvSpPr/>
          <p:nvPr/>
        </p:nvSpPr>
        <p:spPr>
          <a:xfrm>
            <a:off x="5527675" y="3340100"/>
            <a:ext cx="19050" cy="7938"/>
          </a:xfrm>
          <a:custGeom>
            <a:avLst/>
            <a:gdLst/>
            <a:ahLst/>
            <a:cxnLst/>
            <a:rect l="0" t="0" r="0" b="0"/>
            <a:pathLst>
              <a:path w="17879" h="8931">
                <a:moveTo>
                  <a:pt x="17878" y="8930"/>
                </a:moveTo>
                <a:lnTo>
                  <a:pt x="9308" y="368"/>
                </a:lnTo>
                <a:lnTo>
                  <a:pt x="8192" y="246"/>
                </a:lnTo>
                <a:lnTo>
                  <a:pt x="6454" y="164"/>
                </a:ln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6" name="SMARTInkAnnotation41"/>
          <p:cNvSpPr/>
          <p:nvPr/>
        </p:nvSpPr>
        <p:spPr>
          <a:xfrm>
            <a:off x="5645150" y="3357563"/>
            <a:ext cx="239713" cy="330200"/>
          </a:xfrm>
          <a:custGeom>
            <a:avLst/>
            <a:gdLst/>
            <a:ahLst/>
            <a:cxnLst/>
            <a:rect l="0" t="0" r="0" b="0"/>
            <a:pathLst>
              <a:path w="240541" h="329364">
                <a:moveTo>
                  <a:pt x="214525" y="17382"/>
                </a:moveTo>
                <a:lnTo>
                  <a:pt x="202084" y="4954"/>
                </a:lnTo>
                <a:lnTo>
                  <a:pt x="199279" y="3143"/>
                </a:lnTo>
                <a:lnTo>
                  <a:pt x="193514" y="1132"/>
                </a:lnTo>
                <a:lnTo>
                  <a:pt x="189593" y="595"/>
                </a:lnTo>
                <a:lnTo>
                  <a:pt x="184993" y="238"/>
                </a:lnTo>
                <a:lnTo>
                  <a:pt x="179939" y="0"/>
                </a:lnTo>
                <a:lnTo>
                  <a:pt x="174584" y="833"/>
                </a:lnTo>
                <a:lnTo>
                  <a:pt x="169027" y="2381"/>
                </a:lnTo>
                <a:lnTo>
                  <a:pt x="149068" y="9300"/>
                </a:lnTo>
                <a:lnTo>
                  <a:pt x="141092" y="11994"/>
                </a:lnTo>
                <a:lnTo>
                  <a:pt x="132795" y="15774"/>
                </a:lnTo>
                <a:lnTo>
                  <a:pt x="124284" y="20279"/>
                </a:lnTo>
                <a:lnTo>
                  <a:pt x="115631" y="25267"/>
                </a:lnTo>
                <a:lnTo>
                  <a:pt x="107876" y="30576"/>
                </a:lnTo>
                <a:lnTo>
                  <a:pt x="100719" y="36100"/>
                </a:lnTo>
                <a:lnTo>
                  <a:pt x="93962" y="41767"/>
                </a:lnTo>
                <a:lnTo>
                  <a:pt x="87470" y="47529"/>
                </a:lnTo>
                <a:lnTo>
                  <a:pt x="74961" y="59224"/>
                </a:lnTo>
                <a:lnTo>
                  <a:pt x="69837" y="65121"/>
                </a:lnTo>
                <a:lnTo>
                  <a:pt x="65428" y="71036"/>
                </a:lnTo>
                <a:lnTo>
                  <a:pt x="61496" y="76964"/>
                </a:lnTo>
                <a:lnTo>
                  <a:pt x="58875" y="82900"/>
                </a:lnTo>
                <a:lnTo>
                  <a:pt x="57126" y="88842"/>
                </a:lnTo>
                <a:lnTo>
                  <a:pt x="55962" y="94788"/>
                </a:lnTo>
                <a:lnTo>
                  <a:pt x="55185" y="100736"/>
                </a:lnTo>
                <a:lnTo>
                  <a:pt x="54667" y="106686"/>
                </a:lnTo>
                <a:lnTo>
                  <a:pt x="54322" y="112637"/>
                </a:lnTo>
                <a:lnTo>
                  <a:pt x="55085" y="118588"/>
                </a:lnTo>
                <a:lnTo>
                  <a:pt x="56587" y="124541"/>
                </a:lnTo>
                <a:lnTo>
                  <a:pt x="58581" y="130493"/>
                </a:lnTo>
                <a:lnTo>
                  <a:pt x="61897" y="136446"/>
                </a:lnTo>
                <a:lnTo>
                  <a:pt x="66094" y="142398"/>
                </a:lnTo>
                <a:lnTo>
                  <a:pt x="70878" y="148352"/>
                </a:lnTo>
                <a:lnTo>
                  <a:pt x="77047" y="154304"/>
                </a:lnTo>
                <a:lnTo>
                  <a:pt x="84140" y="160258"/>
                </a:lnTo>
                <a:lnTo>
                  <a:pt x="91848" y="166211"/>
                </a:lnTo>
                <a:lnTo>
                  <a:pt x="99965" y="172164"/>
                </a:lnTo>
                <a:lnTo>
                  <a:pt x="116931" y="184069"/>
                </a:lnTo>
                <a:lnTo>
                  <a:pt x="125626" y="189031"/>
                </a:lnTo>
                <a:lnTo>
                  <a:pt x="134402" y="193331"/>
                </a:lnTo>
                <a:lnTo>
                  <a:pt x="143233" y="197189"/>
                </a:lnTo>
                <a:lnTo>
                  <a:pt x="152099" y="201745"/>
                </a:lnTo>
                <a:lnTo>
                  <a:pt x="160990" y="206767"/>
                </a:lnTo>
                <a:lnTo>
                  <a:pt x="169896" y="212100"/>
                </a:lnTo>
                <a:lnTo>
                  <a:pt x="177821" y="216647"/>
                </a:lnTo>
                <a:lnTo>
                  <a:pt x="191922" y="224346"/>
                </a:lnTo>
                <a:lnTo>
                  <a:pt x="199456" y="228780"/>
                </a:lnTo>
                <a:lnTo>
                  <a:pt x="215773" y="238998"/>
                </a:lnTo>
                <a:lnTo>
                  <a:pt x="222309" y="244501"/>
                </a:lnTo>
                <a:lnTo>
                  <a:pt x="227660" y="250154"/>
                </a:lnTo>
                <a:lnTo>
                  <a:pt x="232220" y="255907"/>
                </a:lnTo>
                <a:lnTo>
                  <a:pt x="235261" y="261727"/>
                </a:lnTo>
                <a:lnTo>
                  <a:pt x="237287" y="267591"/>
                </a:lnTo>
                <a:lnTo>
                  <a:pt x="238639" y="273485"/>
                </a:lnTo>
                <a:lnTo>
                  <a:pt x="240140" y="282680"/>
                </a:lnTo>
                <a:lnTo>
                  <a:pt x="240540" y="286521"/>
                </a:lnTo>
                <a:lnTo>
                  <a:pt x="238336" y="296080"/>
                </a:lnTo>
                <a:lnTo>
                  <a:pt x="234047" y="305951"/>
                </a:lnTo>
                <a:lnTo>
                  <a:pt x="228830" y="313646"/>
                </a:lnTo>
                <a:lnTo>
                  <a:pt x="224061" y="317087"/>
                </a:lnTo>
                <a:lnTo>
                  <a:pt x="217903" y="320372"/>
                </a:lnTo>
                <a:lnTo>
                  <a:pt x="210818" y="323556"/>
                </a:lnTo>
                <a:lnTo>
                  <a:pt x="204108" y="325678"/>
                </a:lnTo>
                <a:lnTo>
                  <a:pt x="197649" y="327092"/>
                </a:lnTo>
                <a:lnTo>
                  <a:pt x="191356" y="328035"/>
                </a:lnTo>
                <a:lnTo>
                  <a:pt x="184182" y="328664"/>
                </a:lnTo>
                <a:lnTo>
                  <a:pt x="176419" y="329083"/>
                </a:lnTo>
                <a:lnTo>
                  <a:pt x="168265" y="329363"/>
                </a:lnTo>
                <a:lnTo>
                  <a:pt x="159849" y="328556"/>
                </a:lnTo>
                <a:lnTo>
                  <a:pt x="151259" y="327027"/>
                </a:lnTo>
                <a:lnTo>
                  <a:pt x="142552" y="325015"/>
                </a:lnTo>
                <a:lnTo>
                  <a:pt x="133768" y="322682"/>
                </a:lnTo>
                <a:lnTo>
                  <a:pt x="106177" y="314657"/>
                </a:lnTo>
                <a:lnTo>
                  <a:pt x="74276" y="305996"/>
                </a:lnTo>
                <a:lnTo>
                  <a:pt x="54862" y="300105"/>
                </a:lnTo>
                <a:lnTo>
                  <a:pt x="46506" y="298138"/>
                </a:lnTo>
                <a:lnTo>
                  <a:pt x="38949" y="296827"/>
                </a:lnTo>
                <a:lnTo>
                  <a:pt x="31925" y="295951"/>
                </a:lnTo>
                <a:lnTo>
                  <a:pt x="26249" y="295369"/>
                </a:lnTo>
                <a:lnTo>
                  <a:pt x="21472" y="294980"/>
                </a:lnTo>
                <a:lnTo>
                  <a:pt x="17294" y="294721"/>
                </a:lnTo>
                <a:lnTo>
                  <a:pt x="10004" y="294433"/>
                </a:lnTo>
                <a:lnTo>
                  <a:pt x="0" y="294203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7" name="SMARTInkAnnotation42"/>
          <p:cNvSpPr/>
          <p:nvPr/>
        </p:nvSpPr>
        <p:spPr>
          <a:xfrm>
            <a:off x="5984875" y="3324225"/>
            <a:ext cx="344488" cy="558800"/>
          </a:xfrm>
          <a:custGeom>
            <a:avLst/>
            <a:gdLst/>
            <a:ahLst/>
            <a:cxnLst/>
            <a:rect l="0" t="0" r="0" b="0"/>
            <a:pathLst>
              <a:path w="344353" h="559087">
                <a:moveTo>
                  <a:pt x="44683" y="140495"/>
                </a:moveTo>
                <a:lnTo>
                  <a:pt x="44683" y="177736"/>
                </a:lnTo>
                <a:lnTo>
                  <a:pt x="42034" y="192435"/>
                </a:lnTo>
                <a:lnTo>
                  <a:pt x="39938" y="201911"/>
                </a:lnTo>
                <a:lnTo>
                  <a:pt x="38540" y="213189"/>
                </a:lnTo>
                <a:lnTo>
                  <a:pt x="37608" y="225668"/>
                </a:lnTo>
                <a:lnTo>
                  <a:pt x="36986" y="238949"/>
                </a:lnTo>
                <a:lnTo>
                  <a:pt x="35579" y="252764"/>
                </a:lnTo>
                <a:lnTo>
                  <a:pt x="33648" y="266935"/>
                </a:lnTo>
                <a:lnTo>
                  <a:pt x="31367" y="281343"/>
                </a:lnTo>
                <a:lnTo>
                  <a:pt x="29847" y="295909"/>
                </a:lnTo>
                <a:lnTo>
                  <a:pt x="28833" y="310581"/>
                </a:lnTo>
                <a:lnTo>
                  <a:pt x="27706" y="339120"/>
                </a:lnTo>
                <a:lnTo>
                  <a:pt x="27073" y="377500"/>
                </a:lnTo>
                <a:lnTo>
                  <a:pt x="26841" y="438004"/>
                </a:lnTo>
                <a:lnTo>
                  <a:pt x="25836" y="449959"/>
                </a:lnTo>
                <a:lnTo>
                  <a:pt x="24173" y="461899"/>
                </a:lnTo>
                <a:lnTo>
                  <a:pt x="22071" y="473826"/>
                </a:lnTo>
                <a:lnTo>
                  <a:pt x="20669" y="484755"/>
                </a:lnTo>
                <a:lnTo>
                  <a:pt x="19736" y="495017"/>
                </a:lnTo>
                <a:lnTo>
                  <a:pt x="19113" y="504836"/>
                </a:lnTo>
                <a:lnTo>
                  <a:pt x="15772" y="521036"/>
                </a:lnTo>
                <a:lnTo>
                  <a:pt x="11970" y="534851"/>
                </a:lnTo>
                <a:lnTo>
                  <a:pt x="9830" y="551801"/>
                </a:lnTo>
                <a:lnTo>
                  <a:pt x="9329" y="556462"/>
                </a:lnTo>
                <a:lnTo>
                  <a:pt x="8202" y="557705"/>
                </a:lnTo>
                <a:lnTo>
                  <a:pt x="6458" y="558533"/>
                </a:lnTo>
                <a:lnTo>
                  <a:pt x="4302" y="559086"/>
                </a:lnTo>
                <a:lnTo>
                  <a:pt x="2864" y="557470"/>
                </a:lnTo>
                <a:lnTo>
                  <a:pt x="1268" y="550382"/>
                </a:lnTo>
                <a:lnTo>
                  <a:pt x="368" y="535236"/>
                </a:lnTo>
                <a:lnTo>
                  <a:pt x="65" y="498082"/>
                </a:lnTo>
                <a:lnTo>
                  <a:pt x="0" y="431308"/>
                </a:lnTo>
                <a:lnTo>
                  <a:pt x="990" y="414737"/>
                </a:lnTo>
                <a:lnTo>
                  <a:pt x="2643" y="397737"/>
                </a:lnTo>
                <a:lnTo>
                  <a:pt x="4738" y="380451"/>
                </a:lnTo>
                <a:lnTo>
                  <a:pt x="9714" y="345369"/>
                </a:lnTo>
                <a:lnTo>
                  <a:pt x="15237" y="310925"/>
                </a:lnTo>
                <a:lnTo>
                  <a:pt x="21002" y="279081"/>
                </a:lnTo>
                <a:lnTo>
                  <a:pt x="24923" y="262651"/>
                </a:lnTo>
                <a:lnTo>
                  <a:pt x="29523" y="245745"/>
                </a:lnTo>
                <a:lnTo>
                  <a:pt x="34577" y="228521"/>
                </a:lnTo>
                <a:lnTo>
                  <a:pt x="40925" y="212078"/>
                </a:lnTo>
                <a:lnTo>
                  <a:pt x="48137" y="196155"/>
                </a:lnTo>
                <a:lnTo>
                  <a:pt x="55924" y="180578"/>
                </a:lnTo>
                <a:lnTo>
                  <a:pt x="64095" y="166225"/>
                </a:lnTo>
                <a:lnTo>
                  <a:pt x="72522" y="152688"/>
                </a:lnTo>
                <a:lnTo>
                  <a:pt x="81119" y="139693"/>
                </a:lnTo>
                <a:lnTo>
                  <a:pt x="98618" y="114673"/>
                </a:lnTo>
                <a:lnTo>
                  <a:pt x="134128" y="66272"/>
                </a:lnTo>
                <a:lnTo>
                  <a:pt x="143047" y="56287"/>
                </a:lnTo>
                <a:lnTo>
                  <a:pt x="151973" y="47645"/>
                </a:lnTo>
                <a:lnTo>
                  <a:pt x="160902" y="39900"/>
                </a:lnTo>
                <a:lnTo>
                  <a:pt x="169834" y="32752"/>
                </a:lnTo>
                <a:lnTo>
                  <a:pt x="178769" y="26003"/>
                </a:lnTo>
                <a:lnTo>
                  <a:pt x="187705" y="19518"/>
                </a:lnTo>
                <a:lnTo>
                  <a:pt x="196642" y="14204"/>
                </a:lnTo>
                <a:lnTo>
                  <a:pt x="205579" y="9668"/>
                </a:lnTo>
                <a:lnTo>
                  <a:pt x="214517" y="5652"/>
                </a:lnTo>
                <a:lnTo>
                  <a:pt x="222462" y="2975"/>
                </a:lnTo>
                <a:lnTo>
                  <a:pt x="229745" y="1190"/>
                </a:lnTo>
                <a:lnTo>
                  <a:pt x="236587" y="0"/>
                </a:lnTo>
                <a:lnTo>
                  <a:pt x="244128" y="199"/>
                </a:lnTo>
                <a:lnTo>
                  <a:pt x="252134" y="1324"/>
                </a:lnTo>
                <a:lnTo>
                  <a:pt x="260452" y="3066"/>
                </a:lnTo>
                <a:lnTo>
                  <a:pt x="267983" y="6212"/>
                </a:lnTo>
                <a:lnTo>
                  <a:pt x="274990" y="10293"/>
                </a:lnTo>
                <a:lnTo>
                  <a:pt x="281647" y="14999"/>
                </a:lnTo>
                <a:lnTo>
                  <a:pt x="288072" y="20120"/>
                </a:lnTo>
                <a:lnTo>
                  <a:pt x="294341" y="25519"/>
                </a:lnTo>
                <a:lnTo>
                  <a:pt x="300508" y="31102"/>
                </a:lnTo>
                <a:lnTo>
                  <a:pt x="306604" y="37801"/>
                </a:lnTo>
                <a:lnTo>
                  <a:pt x="312656" y="45243"/>
                </a:lnTo>
                <a:lnTo>
                  <a:pt x="318676" y="53181"/>
                </a:lnTo>
                <a:lnTo>
                  <a:pt x="328014" y="69939"/>
                </a:lnTo>
                <a:lnTo>
                  <a:pt x="334481" y="87309"/>
                </a:lnTo>
                <a:lnTo>
                  <a:pt x="336206" y="96108"/>
                </a:lnTo>
                <a:lnTo>
                  <a:pt x="337356" y="104951"/>
                </a:lnTo>
                <a:lnTo>
                  <a:pt x="339116" y="113822"/>
                </a:lnTo>
                <a:lnTo>
                  <a:pt x="341282" y="122713"/>
                </a:lnTo>
                <a:lnTo>
                  <a:pt x="343720" y="131617"/>
                </a:lnTo>
                <a:lnTo>
                  <a:pt x="344352" y="140530"/>
                </a:lnTo>
                <a:lnTo>
                  <a:pt x="343779" y="149448"/>
                </a:lnTo>
                <a:lnTo>
                  <a:pt x="341489" y="166303"/>
                </a:lnTo>
                <a:lnTo>
                  <a:pt x="340471" y="180408"/>
                </a:lnTo>
                <a:lnTo>
                  <a:pt x="338213" y="186947"/>
                </a:lnTo>
                <a:lnTo>
                  <a:pt x="330407" y="199505"/>
                </a:lnTo>
                <a:lnTo>
                  <a:pt x="320316" y="211701"/>
                </a:lnTo>
                <a:lnTo>
                  <a:pt x="314845" y="217732"/>
                </a:lnTo>
                <a:lnTo>
                  <a:pt x="309211" y="222744"/>
                </a:lnTo>
                <a:lnTo>
                  <a:pt x="303468" y="227078"/>
                </a:lnTo>
                <a:lnTo>
                  <a:pt x="297654" y="230959"/>
                </a:lnTo>
                <a:lnTo>
                  <a:pt x="291791" y="235531"/>
                </a:lnTo>
                <a:lnTo>
                  <a:pt x="285896" y="240564"/>
                </a:lnTo>
                <a:lnTo>
                  <a:pt x="279980" y="245902"/>
                </a:lnTo>
                <a:lnTo>
                  <a:pt x="273056" y="249462"/>
                </a:lnTo>
                <a:lnTo>
                  <a:pt x="265461" y="251835"/>
                </a:lnTo>
                <a:lnTo>
                  <a:pt x="257418" y="253417"/>
                </a:lnTo>
                <a:lnTo>
                  <a:pt x="248083" y="254472"/>
                </a:lnTo>
                <a:lnTo>
                  <a:pt x="237887" y="255175"/>
                </a:lnTo>
                <a:lnTo>
                  <a:pt x="216958" y="255956"/>
                </a:lnTo>
                <a:lnTo>
                  <a:pt x="187431" y="256396"/>
                </a:lnTo>
                <a:lnTo>
                  <a:pt x="107649" y="256574"/>
                </a:lnTo>
                <a:lnTo>
                  <a:pt x="100565" y="255584"/>
                </a:lnTo>
                <a:lnTo>
                  <a:pt x="94848" y="253932"/>
                </a:lnTo>
                <a:lnTo>
                  <a:pt x="80437" y="247652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8" name="SMARTInkAnnotation43"/>
          <p:cNvSpPr/>
          <p:nvPr/>
        </p:nvSpPr>
        <p:spPr>
          <a:xfrm>
            <a:off x="6386513" y="3321050"/>
            <a:ext cx="133350" cy="117475"/>
          </a:xfrm>
          <a:custGeom>
            <a:avLst/>
            <a:gdLst/>
            <a:ahLst/>
            <a:cxnLst/>
            <a:rect l="0" t="0" r="0" b="0"/>
            <a:pathLst>
              <a:path w="134079" h="116088">
                <a:moveTo>
                  <a:pt x="134078" y="0"/>
                </a:moveTo>
                <a:lnTo>
                  <a:pt x="129333" y="0"/>
                </a:lnTo>
                <a:lnTo>
                  <a:pt x="125949" y="992"/>
                </a:lnTo>
                <a:lnTo>
                  <a:pt x="121707" y="2646"/>
                </a:lnTo>
                <a:lnTo>
                  <a:pt x="116891" y="4741"/>
                </a:lnTo>
                <a:lnTo>
                  <a:pt x="112689" y="6137"/>
                </a:lnTo>
                <a:lnTo>
                  <a:pt x="108894" y="7068"/>
                </a:lnTo>
                <a:lnTo>
                  <a:pt x="105371" y="7689"/>
                </a:lnTo>
                <a:lnTo>
                  <a:pt x="101036" y="10087"/>
                </a:lnTo>
                <a:lnTo>
                  <a:pt x="96159" y="13670"/>
                </a:lnTo>
                <a:lnTo>
                  <a:pt x="90922" y="18043"/>
                </a:lnTo>
                <a:lnTo>
                  <a:pt x="84450" y="21951"/>
                </a:lnTo>
                <a:lnTo>
                  <a:pt x="77157" y="25548"/>
                </a:lnTo>
                <a:lnTo>
                  <a:pt x="69315" y="28938"/>
                </a:lnTo>
                <a:lnTo>
                  <a:pt x="62101" y="34175"/>
                </a:lnTo>
                <a:lnTo>
                  <a:pt x="55305" y="40643"/>
                </a:lnTo>
                <a:lnTo>
                  <a:pt x="48787" y="47931"/>
                </a:lnTo>
                <a:lnTo>
                  <a:pt x="42456" y="55767"/>
                </a:lnTo>
                <a:lnTo>
                  <a:pt x="36250" y="63967"/>
                </a:lnTo>
                <a:lnTo>
                  <a:pt x="30125" y="72411"/>
                </a:lnTo>
                <a:lnTo>
                  <a:pt x="24056" y="80024"/>
                </a:lnTo>
                <a:lnTo>
                  <a:pt x="18024" y="87084"/>
                </a:lnTo>
                <a:lnTo>
                  <a:pt x="12016" y="93775"/>
                </a:lnTo>
                <a:lnTo>
                  <a:pt x="8010" y="99228"/>
                </a:lnTo>
                <a:lnTo>
                  <a:pt x="5340" y="103855"/>
                </a:lnTo>
                <a:lnTo>
                  <a:pt x="0" y="116087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9" name="SMARTInkAnnotation44"/>
          <p:cNvSpPr/>
          <p:nvPr/>
        </p:nvSpPr>
        <p:spPr>
          <a:xfrm>
            <a:off x="6376988" y="3571875"/>
            <a:ext cx="104775" cy="34925"/>
          </a:xfrm>
          <a:custGeom>
            <a:avLst/>
            <a:gdLst/>
            <a:ahLst/>
            <a:cxnLst/>
            <a:rect l="0" t="0" r="0" b="0"/>
            <a:pathLst>
              <a:path w="103475" h="35574">
                <a:moveTo>
                  <a:pt x="98324" y="0"/>
                </a:moveTo>
                <a:lnTo>
                  <a:pt x="103069" y="4740"/>
                </a:lnTo>
                <a:lnTo>
                  <a:pt x="103474" y="7129"/>
                </a:lnTo>
                <a:lnTo>
                  <a:pt x="102751" y="9713"/>
                </a:lnTo>
                <a:lnTo>
                  <a:pt x="99199" y="16249"/>
                </a:lnTo>
                <a:lnTo>
                  <a:pt x="97915" y="17778"/>
                </a:lnTo>
                <a:lnTo>
                  <a:pt x="96066" y="19789"/>
                </a:lnTo>
                <a:lnTo>
                  <a:pt x="93839" y="22123"/>
                </a:lnTo>
                <a:lnTo>
                  <a:pt x="90369" y="24670"/>
                </a:lnTo>
                <a:lnTo>
                  <a:pt x="86068" y="27361"/>
                </a:lnTo>
                <a:lnTo>
                  <a:pt x="81216" y="30146"/>
                </a:lnTo>
                <a:lnTo>
                  <a:pt x="75993" y="32004"/>
                </a:lnTo>
                <a:lnTo>
                  <a:pt x="70526" y="33242"/>
                </a:lnTo>
                <a:lnTo>
                  <a:pt x="64895" y="34067"/>
                </a:lnTo>
                <a:lnTo>
                  <a:pt x="59154" y="34618"/>
                </a:lnTo>
                <a:lnTo>
                  <a:pt x="53340" y="34985"/>
                </a:lnTo>
                <a:lnTo>
                  <a:pt x="41584" y="35392"/>
                </a:lnTo>
                <a:lnTo>
                  <a:pt x="29738" y="35573"/>
                </a:lnTo>
                <a:lnTo>
                  <a:pt x="23798" y="34630"/>
                </a:lnTo>
                <a:lnTo>
                  <a:pt x="17852" y="33008"/>
                </a:lnTo>
                <a:lnTo>
                  <a:pt x="0" y="2678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0" name="SMARTInkAnnotation45"/>
          <p:cNvSpPr/>
          <p:nvPr/>
        </p:nvSpPr>
        <p:spPr>
          <a:xfrm>
            <a:off x="6686550" y="3471863"/>
            <a:ext cx="760413" cy="330200"/>
          </a:xfrm>
          <a:custGeom>
            <a:avLst/>
            <a:gdLst/>
            <a:ahLst/>
            <a:cxnLst/>
            <a:rect l="0" t="0" r="0" b="0"/>
            <a:pathLst>
              <a:path w="760848" h="330531">
                <a:moveTo>
                  <a:pt x="147464" y="46415"/>
                </a:moveTo>
                <a:lnTo>
                  <a:pt x="137973" y="46415"/>
                </a:lnTo>
                <a:lnTo>
                  <a:pt x="128017" y="49061"/>
                </a:lnTo>
                <a:lnTo>
                  <a:pt x="113894" y="53483"/>
                </a:lnTo>
                <a:lnTo>
                  <a:pt x="110185" y="54104"/>
                </a:lnTo>
                <a:lnTo>
                  <a:pt x="100770" y="60085"/>
                </a:lnTo>
                <a:lnTo>
                  <a:pt x="88970" y="69358"/>
                </a:lnTo>
                <a:lnTo>
                  <a:pt x="73794" y="80094"/>
                </a:lnTo>
                <a:lnTo>
                  <a:pt x="66569" y="86727"/>
                </a:lnTo>
                <a:lnTo>
                  <a:pt x="59765" y="94126"/>
                </a:lnTo>
                <a:lnTo>
                  <a:pt x="53244" y="102035"/>
                </a:lnTo>
                <a:lnTo>
                  <a:pt x="46910" y="111276"/>
                </a:lnTo>
                <a:lnTo>
                  <a:pt x="40700" y="121406"/>
                </a:lnTo>
                <a:lnTo>
                  <a:pt x="34575" y="132128"/>
                </a:lnTo>
                <a:lnTo>
                  <a:pt x="22471" y="154625"/>
                </a:lnTo>
                <a:lnTo>
                  <a:pt x="16463" y="166180"/>
                </a:lnTo>
                <a:lnTo>
                  <a:pt x="12457" y="177852"/>
                </a:lnTo>
                <a:lnTo>
                  <a:pt x="9787" y="189603"/>
                </a:lnTo>
                <a:lnTo>
                  <a:pt x="8006" y="201405"/>
                </a:lnTo>
                <a:lnTo>
                  <a:pt x="5826" y="213242"/>
                </a:lnTo>
                <a:lnTo>
                  <a:pt x="756" y="236977"/>
                </a:lnTo>
                <a:lnTo>
                  <a:pt x="0" y="247871"/>
                </a:lnTo>
                <a:lnTo>
                  <a:pt x="489" y="258110"/>
                </a:lnTo>
                <a:lnTo>
                  <a:pt x="1807" y="267912"/>
                </a:lnTo>
                <a:lnTo>
                  <a:pt x="4674" y="277424"/>
                </a:lnTo>
                <a:lnTo>
                  <a:pt x="8571" y="286741"/>
                </a:lnTo>
                <a:lnTo>
                  <a:pt x="13156" y="295930"/>
                </a:lnTo>
                <a:lnTo>
                  <a:pt x="19190" y="303047"/>
                </a:lnTo>
                <a:lnTo>
                  <a:pt x="26193" y="308785"/>
                </a:lnTo>
                <a:lnTo>
                  <a:pt x="42914" y="317805"/>
                </a:lnTo>
                <a:lnTo>
                  <a:pt x="63587" y="325122"/>
                </a:lnTo>
                <a:lnTo>
                  <a:pt x="83369" y="329035"/>
                </a:lnTo>
                <a:lnTo>
                  <a:pt x="103086" y="329782"/>
                </a:lnTo>
                <a:lnTo>
                  <a:pt x="125092" y="326807"/>
                </a:lnTo>
                <a:lnTo>
                  <a:pt x="145466" y="319531"/>
                </a:lnTo>
                <a:lnTo>
                  <a:pt x="155070" y="314813"/>
                </a:lnTo>
                <a:lnTo>
                  <a:pt x="164452" y="308691"/>
                </a:lnTo>
                <a:lnTo>
                  <a:pt x="173688" y="301633"/>
                </a:lnTo>
                <a:lnTo>
                  <a:pt x="182823" y="293951"/>
                </a:lnTo>
                <a:lnTo>
                  <a:pt x="190900" y="284861"/>
                </a:lnTo>
                <a:lnTo>
                  <a:pt x="198271" y="274832"/>
                </a:lnTo>
                <a:lnTo>
                  <a:pt x="205171" y="264178"/>
                </a:lnTo>
                <a:lnTo>
                  <a:pt x="211758" y="253106"/>
                </a:lnTo>
                <a:lnTo>
                  <a:pt x="218136" y="241756"/>
                </a:lnTo>
                <a:lnTo>
                  <a:pt x="224373" y="230221"/>
                </a:lnTo>
                <a:lnTo>
                  <a:pt x="229525" y="216577"/>
                </a:lnTo>
                <a:lnTo>
                  <a:pt x="233954" y="201528"/>
                </a:lnTo>
                <a:lnTo>
                  <a:pt x="241521" y="169925"/>
                </a:lnTo>
                <a:lnTo>
                  <a:pt x="251366" y="124242"/>
                </a:lnTo>
                <a:lnTo>
                  <a:pt x="257536" y="94234"/>
                </a:lnTo>
                <a:lnTo>
                  <a:pt x="259578" y="80279"/>
                </a:lnTo>
                <a:lnTo>
                  <a:pt x="260940" y="67007"/>
                </a:lnTo>
                <a:lnTo>
                  <a:pt x="261849" y="54190"/>
                </a:lnTo>
                <a:lnTo>
                  <a:pt x="262454" y="42669"/>
                </a:lnTo>
                <a:lnTo>
                  <a:pt x="263126" y="21930"/>
                </a:lnTo>
                <a:lnTo>
                  <a:pt x="263559" y="605"/>
                </a:lnTo>
                <a:lnTo>
                  <a:pt x="263594" y="0"/>
                </a:lnTo>
                <a:lnTo>
                  <a:pt x="263644" y="6535"/>
                </a:lnTo>
                <a:lnTo>
                  <a:pt x="263651" y="10899"/>
                </a:lnTo>
                <a:lnTo>
                  <a:pt x="262663" y="16785"/>
                </a:lnTo>
                <a:lnTo>
                  <a:pt x="261010" y="23685"/>
                </a:lnTo>
                <a:lnTo>
                  <a:pt x="258916" y="31262"/>
                </a:lnTo>
                <a:lnTo>
                  <a:pt x="256526" y="41274"/>
                </a:lnTo>
                <a:lnTo>
                  <a:pt x="251222" y="65628"/>
                </a:lnTo>
                <a:lnTo>
                  <a:pt x="245554" y="95634"/>
                </a:lnTo>
                <a:lnTo>
                  <a:pt x="242653" y="111970"/>
                </a:lnTo>
                <a:lnTo>
                  <a:pt x="240718" y="127821"/>
                </a:lnTo>
                <a:lnTo>
                  <a:pt x="239429" y="143351"/>
                </a:lnTo>
                <a:lnTo>
                  <a:pt x="238569" y="158664"/>
                </a:lnTo>
                <a:lnTo>
                  <a:pt x="237002" y="173834"/>
                </a:lnTo>
                <a:lnTo>
                  <a:pt x="234965" y="188908"/>
                </a:lnTo>
                <a:lnTo>
                  <a:pt x="232613" y="203918"/>
                </a:lnTo>
                <a:lnTo>
                  <a:pt x="231046" y="217894"/>
                </a:lnTo>
                <a:lnTo>
                  <a:pt x="230000" y="231180"/>
                </a:lnTo>
                <a:lnTo>
                  <a:pt x="229304" y="244005"/>
                </a:lnTo>
                <a:lnTo>
                  <a:pt x="229832" y="255533"/>
                </a:lnTo>
                <a:lnTo>
                  <a:pt x="231178" y="266194"/>
                </a:lnTo>
                <a:lnTo>
                  <a:pt x="233068" y="276278"/>
                </a:lnTo>
                <a:lnTo>
                  <a:pt x="234328" y="283994"/>
                </a:lnTo>
                <a:lnTo>
                  <a:pt x="235168" y="290129"/>
                </a:lnTo>
                <a:lnTo>
                  <a:pt x="235730" y="295211"/>
                </a:lnTo>
                <a:lnTo>
                  <a:pt x="236102" y="300584"/>
                </a:lnTo>
                <a:lnTo>
                  <a:pt x="236350" y="306150"/>
                </a:lnTo>
                <a:lnTo>
                  <a:pt x="236750" y="319861"/>
                </a:lnTo>
                <a:lnTo>
                  <a:pt x="236784" y="319994"/>
                </a:lnTo>
                <a:lnTo>
                  <a:pt x="236820" y="317496"/>
                </a:lnTo>
                <a:lnTo>
                  <a:pt x="237822" y="315440"/>
                </a:lnTo>
                <a:lnTo>
                  <a:pt x="241585" y="310511"/>
                </a:lnTo>
                <a:lnTo>
                  <a:pt x="241993" y="305823"/>
                </a:lnTo>
                <a:lnTo>
                  <a:pt x="241272" y="299721"/>
                </a:lnTo>
                <a:lnTo>
                  <a:pt x="239797" y="292676"/>
                </a:lnTo>
                <a:lnTo>
                  <a:pt x="239808" y="284011"/>
                </a:lnTo>
                <a:lnTo>
                  <a:pt x="240808" y="274266"/>
                </a:lnTo>
                <a:lnTo>
                  <a:pt x="242468" y="263800"/>
                </a:lnTo>
                <a:lnTo>
                  <a:pt x="246961" y="238942"/>
                </a:lnTo>
                <a:lnTo>
                  <a:pt x="249550" y="225368"/>
                </a:lnTo>
                <a:lnTo>
                  <a:pt x="255074" y="199703"/>
                </a:lnTo>
                <a:lnTo>
                  <a:pt x="257937" y="187302"/>
                </a:lnTo>
                <a:lnTo>
                  <a:pt x="261833" y="176059"/>
                </a:lnTo>
                <a:lnTo>
                  <a:pt x="266417" y="165587"/>
                </a:lnTo>
                <a:lnTo>
                  <a:pt x="271458" y="155628"/>
                </a:lnTo>
                <a:lnTo>
                  <a:pt x="276806" y="147005"/>
                </a:lnTo>
                <a:lnTo>
                  <a:pt x="282357" y="139272"/>
                </a:lnTo>
                <a:lnTo>
                  <a:pt x="288045" y="132132"/>
                </a:lnTo>
                <a:lnTo>
                  <a:pt x="293822" y="127372"/>
                </a:lnTo>
                <a:lnTo>
                  <a:pt x="299660" y="124199"/>
                </a:lnTo>
                <a:lnTo>
                  <a:pt x="311444" y="120674"/>
                </a:lnTo>
                <a:lnTo>
                  <a:pt x="323302" y="119107"/>
                </a:lnTo>
                <a:lnTo>
                  <a:pt x="328253" y="120673"/>
                </a:lnTo>
                <a:lnTo>
                  <a:pt x="332546" y="123702"/>
                </a:lnTo>
                <a:lnTo>
                  <a:pt x="340958" y="133351"/>
                </a:lnTo>
                <a:lnTo>
                  <a:pt x="345982" y="140091"/>
                </a:lnTo>
                <a:lnTo>
                  <a:pt x="351318" y="147561"/>
                </a:lnTo>
                <a:lnTo>
                  <a:pt x="355868" y="156510"/>
                </a:lnTo>
                <a:lnTo>
                  <a:pt x="359895" y="166444"/>
                </a:lnTo>
                <a:lnTo>
                  <a:pt x="373494" y="206165"/>
                </a:lnTo>
                <a:lnTo>
                  <a:pt x="377604" y="216415"/>
                </a:lnTo>
                <a:lnTo>
                  <a:pt x="382331" y="227217"/>
                </a:lnTo>
                <a:lnTo>
                  <a:pt x="387468" y="238388"/>
                </a:lnTo>
                <a:lnTo>
                  <a:pt x="391887" y="248811"/>
                </a:lnTo>
                <a:lnTo>
                  <a:pt x="395826" y="258737"/>
                </a:lnTo>
                <a:lnTo>
                  <a:pt x="399444" y="268330"/>
                </a:lnTo>
                <a:lnTo>
                  <a:pt x="404836" y="276710"/>
                </a:lnTo>
                <a:lnTo>
                  <a:pt x="411411" y="284281"/>
                </a:lnTo>
                <a:lnTo>
                  <a:pt x="418773" y="291313"/>
                </a:lnTo>
                <a:lnTo>
                  <a:pt x="425668" y="296993"/>
                </a:lnTo>
                <a:lnTo>
                  <a:pt x="438626" y="305950"/>
                </a:lnTo>
                <a:lnTo>
                  <a:pt x="451006" y="310592"/>
                </a:lnTo>
                <a:lnTo>
                  <a:pt x="457087" y="311830"/>
                </a:lnTo>
                <a:lnTo>
                  <a:pt x="463129" y="311663"/>
                </a:lnTo>
                <a:lnTo>
                  <a:pt x="475138" y="308832"/>
                </a:lnTo>
                <a:lnTo>
                  <a:pt x="493067" y="301660"/>
                </a:lnTo>
                <a:lnTo>
                  <a:pt x="504997" y="293472"/>
                </a:lnTo>
                <a:lnTo>
                  <a:pt x="510958" y="288511"/>
                </a:lnTo>
                <a:lnTo>
                  <a:pt x="516919" y="282226"/>
                </a:lnTo>
                <a:lnTo>
                  <a:pt x="522880" y="275060"/>
                </a:lnTo>
                <a:lnTo>
                  <a:pt x="528840" y="267307"/>
                </a:lnTo>
                <a:lnTo>
                  <a:pt x="534800" y="258168"/>
                </a:lnTo>
                <a:lnTo>
                  <a:pt x="540760" y="248108"/>
                </a:lnTo>
                <a:lnTo>
                  <a:pt x="551685" y="228330"/>
                </a:lnTo>
                <a:lnTo>
                  <a:pt x="563420" y="206039"/>
                </a:lnTo>
                <a:lnTo>
                  <a:pt x="570033" y="193096"/>
                </a:lnTo>
                <a:lnTo>
                  <a:pt x="573634" y="183375"/>
                </a:lnTo>
                <a:lnTo>
                  <a:pt x="574594" y="179394"/>
                </a:lnTo>
                <a:lnTo>
                  <a:pt x="576228" y="177732"/>
                </a:lnTo>
                <a:lnTo>
                  <a:pt x="578309" y="177616"/>
                </a:lnTo>
                <a:lnTo>
                  <a:pt x="580691" y="178531"/>
                </a:lnTo>
                <a:lnTo>
                  <a:pt x="582279" y="180133"/>
                </a:lnTo>
                <a:lnTo>
                  <a:pt x="583336" y="182193"/>
                </a:lnTo>
                <a:lnTo>
                  <a:pt x="584042" y="184559"/>
                </a:lnTo>
                <a:lnTo>
                  <a:pt x="583520" y="189113"/>
                </a:lnTo>
                <a:lnTo>
                  <a:pt x="582178" y="195125"/>
                </a:lnTo>
                <a:lnTo>
                  <a:pt x="580290" y="202110"/>
                </a:lnTo>
                <a:lnTo>
                  <a:pt x="579032" y="209743"/>
                </a:lnTo>
                <a:lnTo>
                  <a:pt x="578193" y="217808"/>
                </a:lnTo>
                <a:lnTo>
                  <a:pt x="577633" y="226162"/>
                </a:lnTo>
                <a:lnTo>
                  <a:pt x="578254" y="234708"/>
                </a:lnTo>
                <a:lnTo>
                  <a:pt x="579660" y="243381"/>
                </a:lnTo>
                <a:lnTo>
                  <a:pt x="581591" y="252140"/>
                </a:lnTo>
                <a:lnTo>
                  <a:pt x="583872" y="260956"/>
                </a:lnTo>
                <a:lnTo>
                  <a:pt x="586386" y="269809"/>
                </a:lnTo>
                <a:lnTo>
                  <a:pt x="589054" y="278689"/>
                </a:lnTo>
                <a:lnTo>
                  <a:pt x="591827" y="286593"/>
                </a:lnTo>
                <a:lnTo>
                  <a:pt x="594668" y="293846"/>
                </a:lnTo>
                <a:lnTo>
                  <a:pt x="597555" y="300666"/>
                </a:lnTo>
                <a:lnTo>
                  <a:pt x="602460" y="307197"/>
                </a:lnTo>
                <a:lnTo>
                  <a:pt x="608710" y="313536"/>
                </a:lnTo>
                <a:lnTo>
                  <a:pt x="615855" y="319745"/>
                </a:lnTo>
                <a:lnTo>
                  <a:pt x="623598" y="323885"/>
                </a:lnTo>
                <a:lnTo>
                  <a:pt x="640147" y="328485"/>
                </a:lnTo>
                <a:lnTo>
                  <a:pt x="657435" y="330530"/>
                </a:lnTo>
                <a:lnTo>
                  <a:pt x="675049" y="330446"/>
                </a:lnTo>
                <a:lnTo>
                  <a:pt x="692809" y="327102"/>
                </a:lnTo>
                <a:lnTo>
                  <a:pt x="707987" y="319663"/>
                </a:lnTo>
                <a:lnTo>
                  <a:pt x="714814" y="314901"/>
                </a:lnTo>
                <a:lnTo>
                  <a:pt x="721353" y="308749"/>
                </a:lnTo>
                <a:lnTo>
                  <a:pt x="727699" y="301671"/>
                </a:lnTo>
                <a:lnTo>
                  <a:pt x="733915" y="293977"/>
                </a:lnTo>
                <a:lnTo>
                  <a:pt x="740045" y="284878"/>
                </a:lnTo>
                <a:lnTo>
                  <a:pt x="746119" y="274844"/>
                </a:lnTo>
                <a:lnTo>
                  <a:pt x="752155" y="264185"/>
                </a:lnTo>
                <a:lnTo>
                  <a:pt x="756178" y="252119"/>
                </a:lnTo>
                <a:lnTo>
                  <a:pt x="758860" y="239114"/>
                </a:lnTo>
                <a:lnTo>
                  <a:pt x="760649" y="225482"/>
                </a:lnTo>
                <a:lnTo>
                  <a:pt x="760847" y="213418"/>
                </a:lnTo>
                <a:lnTo>
                  <a:pt x="759987" y="202399"/>
                </a:lnTo>
                <a:lnTo>
                  <a:pt x="758420" y="192076"/>
                </a:lnTo>
                <a:lnTo>
                  <a:pt x="755388" y="182218"/>
                </a:lnTo>
                <a:lnTo>
                  <a:pt x="751382" y="172669"/>
                </a:lnTo>
                <a:lnTo>
                  <a:pt x="746724" y="163327"/>
                </a:lnTo>
                <a:lnTo>
                  <a:pt x="740640" y="155114"/>
                </a:lnTo>
                <a:lnTo>
                  <a:pt x="733605" y="147655"/>
                </a:lnTo>
                <a:lnTo>
                  <a:pt x="725934" y="140698"/>
                </a:lnTo>
                <a:lnTo>
                  <a:pt x="717840" y="136059"/>
                </a:lnTo>
                <a:lnTo>
                  <a:pt x="700903" y="130906"/>
                </a:lnTo>
                <a:lnTo>
                  <a:pt x="691222" y="131516"/>
                </a:lnTo>
                <a:lnTo>
                  <a:pt x="669871" y="137485"/>
                </a:lnTo>
                <a:lnTo>
                  <a:pt x="647139" y="146753"/>
                </a:lnTo>
                <a:lnTo>
                  <a:pt x="635516" y="152002"/>
                </a:lnTo>
                <a:lnTo>
                  <a:pt x="624788" y="157487"/>
                </a:lnTo>
                <a:lnTo>
                  <a:pt x="614655" y="163127"/>
                </a:lnTo>
                <a:lnTo>
                  <a:pt x="604922" y="168871"/>
                </a:lnTo>
                <a:lnTo>
                  <a:pt x="596446" y="175678"/>
                </a:lnTo>
                <a:lnTo>
                  <a:pt x="588809" y="183192"/>
                </a:lnTo>
                <a:lnTo>
                  <a:pt x="581732" y="191178"/>
                </a:lnTo>
                <a:lnTo>
                  <a:pt x="576020" y="198486"/>
                </a:lnTo>
                <a:lnTo>
                  <a:pt x="571219" y="205343"/>
                </a:lnTo>
                <a:lnTo>
                  <a:pt x="567026" y="211898"/>
                </a:lnTo>
                <a:lnTo>
                  <a:pt x="559717" y="221828"/>
                </a:lnTo>
                <a:lnTo>
                  <a:pt x="556377" y="225865"/>
                </a:lnTo>
                <a:lnTo>
                  <a:pt x="555145" y="229549"/>
                </a:lnTo>
                <a:lnTo>
                  <a:pt x="555315" y="232996"/>
                </a:lnTo>
                <a:lnTo>
                  <a:pt x="558638" y="24286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1" name="SMARTInkAnnotation46"/>
          <p:cNvSpPr/>
          <p:nvPr/>
        </p:nvSpPr>
        <p:spPr>
          <a:xfrm>
            <a:off x="7470775" y="3544888"/>
            <a:ext cx="406400" cy="276225"/>
          </a:xfrm>
          <a:custGeom>
            <a:avLst/>
            <a:gdLst/>
            <a:ahLst/>
            <a:cxnLst/>
            <a:rect l="0" t="0" r="0" b="0"/>
            <a:pathLst>
              <a:path w="406404" h="275763">
                <a:moveTo>
                  <a:pt x="149486" y="0"/>
                </a:moveTo>
                <a:lnTo>
                  <a:pt x="120779" y="0"/>
                </a:lnTo>
                <a:lnTo>
                  <a:pt x="108919" y="5292"/>
                </a:lnTo>
                <a:lnTo>
                  <a:pt x="101585" y="9481"/>
                </a:lnTo>
                <a:lnTo>
                  <a:pt x="92723" y="15251"/>
                </a:lnTo>
                <a:lnTo>
                  <a:pt x="82843" y="22074"/>
                </a:lnTo>
                <a:lnTo>
                  <a:pt x="72283" y="29598"/>
                </a:lnTo>
                <a:lnTo>
                  <a:pt x="62263" y="38584"/>
                </a:lnTo>
                <a:lnTo>
                  <a:pt x="52605" y="48544"/>
                </a:lnTo>
                <a:lnTo>
                  <a:pt x="43185" y="59151"/>
                </a:lnTo>
                <a:lnTo>
                  <a:pt x="34920" y="70192"/>
                </a:lnTo>
                <a:lnTo>
                  <a:pt x="27422" y="81522"/>
                </a:lnTo>
                <a:lnTo>
                  <a:pt x="20438" y="93043"/>
                </a:lnTo>
                <a:lnTo>
                  <a:pt x="14789" y="104693"/>
                </a:lnTo>
                <a:lnTo>
                  <a:pt x="10029" y="116428"/>
                </a:lnTo>
                <a:lnTo>
                  <a:pt x="5863" y="128220"/>
                </a:lnTo>
                <a:lnTo>
                  <a:pt x="3086" y="139059"/>
                </a:lnTo>
                <a:lnTo>
                  <a:pt x="1234" y="149261"/>
                </a:lnTo>
                <a:lnTo>
                  <a:pt x="0" y="159038"/>
                </a:lnTo>
                <a:lnTo>
                  <a:pt x="170" y="168534"/>
                </a:lnTo>
                <a:lnTo>
                  <a:pt x="1277" y="177840"/>
                </a:lnTo>
                <a:lnTo>
                  <a:pt x="3008" y="187022"/>
                </a:lnTo>
                <a:lnTo>
                  <a:pt x="6149" y="195127"/>
                </a:lnTo>
                <a:lnTo>
                  <a:pt x="10228" y="202514"/>
                </a:lnTo>
                <a:lnTo>
                  <a:pt x="14935" y="209423"/>
                </a:lnTo>
                <a:lnTo>
                  <a:pt x="20059" y="215022"/>
                </a:lnTo>
                <a:lnTo>
                  <a:pt x="25461" y="219747"/>
                </a:lnTo>
                <a:lnTo>
                  <a:pt x="31048" y="223889"/>
                </a:lnTo>
                <a:lnTo>
                  <a:pt x="38746" y="226650"/>
                </a:lnTo>
                <a:lnTo>
                  <a:pt x="47852" y="228491"/>
                </a:lnTo>
                <a:lnTo>
                  <a:pt x="57893" y="229718"/>
                </a:lnTo>
                <a:lnTo>
                  <a:pt x="67568" y="230536"/>
                </a:lnTo>
                <a:lnTo>
                  <a:pt x="76998" y="231081"/>
                </a:lnTo>
                <a:lnTo>
                  <a:pt x="86263" y="231446"/>
                </a:lnTo>
                <a:lnTo>
                  <a:pt x="96412" y="230695"/>
                </a:lnTo>
                <a:lnTo>
                  <a:pt x="107152" y="229203"/>
                </a:lnTo>
                <a:lnTo>
                  <a:pt x="118284" y="227216"/>
                </a:lnTo>
                <a:lnTo>
                  <a:pt x="128685" y="223908"/>
                </a:lnTo>
                <a:lnTo>
                  <a:pt x="138599" y="219717"/>
                </a:lnTo>
                <a:lnTo>
                  <a:pt x="148187" y="214939"/>
                </a:lnTo>
                <a:lnTo>
                  <a:pt x="157558" y="208777"/>
                </a:lnTo>
                <a:lnTo>
                  <a:pt x="166786" y="201693"/>
                </a:lnTo>
                <a:lnTo>
                  <a:pt x="175917" y="193993"/>
                </a:lnTo>
                <a:lnTo>
                  <a:pt x="184984" y="185884"/>
                </a:lnTo>
                <a:lnTo>
                  <a:pt x="203004" y="168935"/>
                </a:lnTo>
                <a:lnTo>
                  <a:pt x="225155" y="147400"/>
                </a:lnTo>
                <a:lnTo>
                  <a:pt x="229728" y="140931"/>
                </a:lnTo>
                <a:lnTo>
                  <a:pt x="232776" y="134633"/>
                </a:lnTo>
                <a:lnTo>
                  <a:pt x="234808" y="128451"/>
                </a:lnTo>
                <a:lnTo>
                  <a:pt x="237156" y="123337"/>
                </a:lnTo>
                <a:lnTo>
                  <a:pt x="242413" y="115010"/>
                </a:lnTo>
                <a:lnTo>
                  <a:pt x="246212" y="109483"/>
                </a:lnTo>
                <a:lnTo>
                  <a:pt x="242592" y="117327"/>
                </a:lnTo>
                <a:lnTo>
                  <a:pt x="241352" y="121874"/>
                </a:lnTo>
                <a:lnTo>
                  <a:pt x="240525" y="126890"/>
                </a:lnTo>
                <a:lnTo>
                  <a:pt x="239975" y="132218"/>
                </a:lnTo>
                <a:lnTo>
                  <a:pt x="238614" y="138747"/>
                </a:lnTo>
                <a:lnTo>
                  <a:pt x="236714" y="146076"/>
                </a:lnTo>
                <a:lnTo>
                  <a:pt x="234453" y="153939"/>
                </a:lnTo>
                <a:lnTo>
                  <a:pt x="232947" y="162158"/>
                </a:lnTo>
                <a:lnTo>
                  <a:pt x="231943" y="170613"/>
                </a:lnTo>
                <a:lnTo>
                  <a:pt x="231273" y="179227"/>
                </a:lnTo>
                <a:lnTo>
                  <a:pt x="230826" y="187946"/>
                </a:lnTo>
                <a:lnTo>
                  <a:pt x="230331" y="205570"/>
                </a:lnTo>
                <a:lnTo>
                  <a:pt x="231192" y="213446"/>
                </a:lnTo>
                <a:lnTo>
                  <a:pt x="232759" y="220680"/>
                </a:lnTo>
                <a:lnTo>
                  <a:pt x="234797" y="227487"/>
                </a:lnTo>
                <a:lnTo>
                  <a:pt x="237149" y="234010"/>
                </a:lnTo>
                <a:lnTo>
                  <a:pt x="239710" y="240342"/>
                </a:lnTo>
                <a:lnTo>
                  <a:pt x="242410" y="246549"/>
                </a:lnTo>
                <a:lnTo>
                  <a:pt x="246197" y="252671"/>
                </a:lnTo>
                <a:lnTo>
                  <a:pt x="250707" y="258736"/>
                </a:lnTo>
                <a:lnTo>
                  <a:pt x="255701" y="264765"/>
                </a:lnTo>
                <a:lnTo>
                  <a:pt x="262010" y="268783"/>
                </a:lnTo>
                <a:lnTo>
                  <a:pt x="269195" y="271463"/>
                </a:lnTo>
                <a:lnTo>
                  <a:pt x="276965" y="273248"/>
                </a:lnTo>
                <a:lnTo>
                  <a:pt x="285124" y="274439"/>
                </a:lnTo>
                <a:lnTo>
                  <a:pt x="293543" y="275233"/>
                </a:lnTo>
                <a:lnTo>
                  <a:pt x="302135" y="275762"/>
                </a:lnTo>
                <a:lnTo>
                  <a:pt x="310843" y="275123"/>
                </a:lnTo>
                <a:lnTo>
                  <a:pt x="319627" y="273704"/>
                </a:lnTo>
                <a:lnTo>
                  <a:pt x="328463" y="271767"/>
                </a:lnTo>
                <a:lnTo>
                  <a:pt x="336340" y="268491"/>
                </a:lnTo>
                <a:lnTo>
                  <a:pt x="343578" y="264322"/>
                </a:lnTo>
                <a:lnTo>
                  <a:pt x="350390" y="259559"/>
                </a:lnTo>
                <a:lnTo>
                  <a:pt x="356916" y="252414"/>
                </a:lnTo>
                <a:lnTo>
                  <a:pt x="363255" y="243682"/>
                </a:lnTo>
                <a:lnTo>
                  <a:pt x="369466" y="233893"/>
                </a:lnTo>
                <a:lnTo>
                  <a:pt x="375594" y="223398"/>
                </a:lnTo>
                <a:lnTo>
                  <a:pt x="381665" y="212432"/>
                </a:lnTo>
                <a:lnTo>
                  <a:pt x="387698" y="201153"/>
                </a:lnTo>
                <a:lnTo>
                  <a:pt x="392715" y="188672"/>
                </a:lnTo>
                <a:lnTo>
                  <a:pt x="397051" y="175391"/>
                </a:lnTo>
                <a:lnTo>
                  <a:pt x="400935" y="161575"/>
                </a:lnTo>
                <a:lnTo>
                  <a:pt x="403525" y="148397"/>
                </a:lnTo>
                <a:lnTo>
                  <a:pt x="405252" y="135643"/>
                </a:lnTo>
                <a:lnTo>
                  <a:pt x="406403" y="123171"/>
                </a:lnTo>
                <a:lnTo>
                  <a:pt x="406178" y="110887"/>
                </a:lnTo>
                <a:lnTo>
                  <a:pt x="405033" y="98730"/>
                </a:lnTo>
                <a:lnTo>
                  <a:pt x="403278" y="86656"/>
                </a:lnTo>
                <a:lnTo>
                  <a:pt x="401114" y="76623"/>
                </a:lnTo>
                <a:lnTo>
                  <a:pt x="398679" y="67949"/>
                </a:lnTo>
                <a:lnTo>
                  <a:pt x="396061" y="60182"/>
                </a:lnTo>
                <a:lnTo>
                  <a:pt x="391338" y="55004"/>
                </a:lnTo>
                <a:lnTo>
                  <a:pt x="385208" y="51552"/>
                </a:lnTo>
                <a:lnTo>
                  <a:pt x="378143" y="49251"/>
                </a:lnTo>
                <a:lnTo>
                  <a:pt x="370453" y="47717"/>
                </a:lnTo>
                <a:lnTo>
                  <a:pt x="362347" y="46694"/>
                </a:lnTo>
                <a:lnTo>
                  <a:pt x="353964" y="46012"/>
                </a:lnTo>
                <a:lnTo>
                  <a:pt x="344402" y="48535"/>
                </a:lnTo>
                <a:lnTo>
                  <a:pt x="334054" y="53192"/>
                </a:lnTo>
                <a:lnTo>
                  <a:pt x="323184" y="59274"/>
                </a:lnTo>
                <a:lnTo>
                  <a:pt x="311964" y="66305"/>
                </a:lnTo>
                <a:lnTo>
                  <a:pt x="300511" y="73970"/>
                </a:lnTo>
                <a:lnTo>
                  <a:pt x="288904" y="82055"/>
                </a:lnTo>
                <a:lnTo>
                  <a:pt x="278186" y="90422"/>
                </a:lnTo>
                <a:lnTo>
                  <a:pt x="268061" y="98977"/>
                </a:lnTo>
                <a:lnTo>
                  <a:pt x="258331" y="107657"/>
                </a:lnTo>
                <a:lnTo>
                  <a:pt x="249859" y="116420"/>
                </a:lnTo>
                <a:lnTo>
                  <a:pt x="242223" y="125238"/>
                </a:lnTo>
                <a:lnTo>
                  <a:pt x="235148" y="134094"/>
                </a:lnTo>
                <a:lnTo>
                  <a:pt x="229437" y="142974"/>
                </a:lnTo>
                <a:lnTo>
                  <a:pt x="224637" y="151871"/>
                </a:lnTo>
                <a:lnTo>
                  <a:pt x="220443" y="160779"/>
                </a:lnTo>
                <a:lnTo>
                  <a:pt x="218642" y="167710"/>
                </a:lnTo>
                <a:lnTo>
                  <a:pt x="218433" y="173322"/>
                </a:lnTo>
                <a:lnTo>
                  <a:pt x="219287" y="178056"/>
                </a:lnTo>
                <a:lnTo>
                  <a:pt x="222885" y="185962"/>
                </a:lnTo>
                <a:lnTo>
                  <a:pt x="225235" y="189459"/>
                </a:lnTo>
                <a:lnTo>
                  <a:pt x="227795" y="191791"/>
                </a:lnTo>
                <a:lnTo>
                  <a:pt x="230493" y="193345"/>
                </a:lnTo>
                <a:lnTo>
                  <a:pt x="238872" y="19645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2" name="SMARTInkAnnotation47"/>
          <p:cNvSpPr/>
          <p:nvPr/>
        </p:nvSpPr>
        <p:spPr>
          <a:xfrm>
            <a:off x="7916863" y="3509963"/>
            <a:ext cx="79375" cy="312737"/>
          </a:xfrm>
          <a:custGeom>
            <a:avLst/>
            <a:gdLst/>
            <a:ahLst/>
            <a:cxnLst/>
            <a:rect l="0" t="0" r="0" b="0"/>
            <a:pathLst>
              <a:path w="78315" h="312540">
                <a:moveTo>
                  <a:pt x="60438" y="0"/>
                </a:moveTo>
                <a:lnTo>
                  <a:pt x="55693" y="4740"/>
                </a:lnTo>
                <a:lnTo>
                  <a:pt x="53302" y="9113"/>
                </a:lnTo>
                <a:lnTo>
                  <a:pt x="50714" y="15005"/>
                </a:lnTo>
                <a:lnTo>
                  <a:pt x="47996" y="21909"/>
                </a:lnTo>
                <a:lnTo>
                  <a:pt x="45191" y="28497"/>
                </a:lnTo>
                <a:lnTo>
                  <a:pt x="39427" y="41108"/>
                </a:lnTo>
                <a:lnTo>
                  <a:pt x="36497" y="50225"/>
                </a:lnTo>
                <a:lnTo>
                  <a:pt x="33553" y="61265"/>
                </a:lnTo>
                <a:lnTo>
                  <a:pt x="30596" y="73586"/>
                </a:lnTo>
                <a:lnTo>
                  <a:pt x="26639" y="87752"/>
                </a:lnTo>
                <a:lnTo>
                  <a:pt x="16944" y="119368"/>
                </a:lnTo>
                <a:lnTo>
                  <a:pt x="12572" y="135141"/>
                </a:lnTo>
                <a:lnTo>
                  <a:pt x="8664" y="150618"/>
                </a:lnTo>
                <a:lnTo>
                  <a:pt x="5065" y="165896"/>
                </a:lnTo>
                <a:lnTo>
                  <a:pt x="2665" y="181043"/>
                </a:lnTo>
                <a:lnTo>
                  <a:pt x="1066" y="196101"/>
                </a:lnTo>
                <a:lnTo>
                  <a:pt x="0" y="211101"/>
                </a:lnTo>
                <a:lnTo>
                  <a:pt x="282" y="224077"/>
                </a:lnTo>
                <a:lnTo>
                  <a:pt x="1463" y="235705"/>
                </a:lnTo>
                <a:lnTo>
                  <a:pt x="3244" y="246434"/>
                </a:lnTo>
                <a:lnTo>
                  <a:pt x="6418" y="256562"/>
                </a:lnTo>
                <a:lnTo>
                  <a:pt x="10520" y="266292"/>
                </a:lnTo>
                <a:lnTo>
                  <a:pt x="15241" y="275754"/>
                </a:lnTo>
                <a:lnTo>
                  <a:pt x="20375" y="283055"/>
                </a:lnTo>
                <a:lnTo>
                  <a:pt x="25783" y="288914"/>
                </a:lnTo>
                <a:lnTo>
                  <a:pt x="31375" y="293812"/>
                </a:lnTo>
                <a:lnTo>
                  <a:pt x="39076" y="298070"/>
                </a:lnTo>
                <a:lnTo>
                  <a:pt x="48183" y="301901"/>
                </a:lnTo>
                <a:lnTo>
                  <a:pt x="78314" y="31253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3" name="SMARTInkAnnotation48"/>
          <p:cNvSpPr/>
          <p:nvPr/>
        </p:nvSpPr>
        <p:spPr>
          <a:xfrm>
            <a:off x="8010525" y="3543300"/>
            <a:ext cx="646113" cy="376238"/>
          </a:xfrm>
          <a:custGeom>
            <a:avLst/>
            <a:gdLst/>
            <a:ahLst/>
            <a:cxnLst/>
            <a:rect l="0" t="0" r="0" b="0"/>
            <a:pathLst>
              <a:path w="646190" h="376590">
                <a:moveTo>
                  <a:pt x="172445" y="99769"/>
                </a:moveTo>
                <a:lnTo>
                  <a:pt x="172445" y="95028"/>
                </a:lnTo>
                <a:lnTo>
                  <a:pt x="171452" y="92640"/>
                </a:lnTo>
                <a:lnTo>
                  <a:pt x="167700" y="87340"/>
                </a:lnTo>
                <a:lnTo>
                  <a:pt x="165309" y="85530"/>
                </a:lnTo>
                <a:lnTo>
                  <a:pt x="162722" y="84323"/>
                </a:lnTo>
                <a:lnTo>
                  <a:pt x="151688" y="79979"/>
                </a:lnTo>
                <a:lnTo>
                  <a:pt x="146689" y="77646"/>
                </a:lnTo>
                <a:lnTo>
                  <a:pt x="140377" y="77083"/>
                </a:lnTo>
                <a:lnTo>
                  <a:pt x="125417" y="79103"/>
                </a:lnTo>
                <a:lnTo>
                  <a:pt x="106189" y="85954"/>
                </a:lnTo>
                <a:lnTo>
                  <a:pt x="95499" y="90559"/>
                </a:lnTo>
                <a:lnTo>
                  <a:pt x="85393" y="96606"/>
                </a:lnTo>
                <a:lnTo>
                  <a:pt x="75677" y="103613"/>
                </a:lnTo>
                <a:lnTo>
                  <a:pt x="66220" y="111261"/>
                </a:lnTo>
                <a:lnTo>
                  <a:pt x="56935" y="120329"/>
                </a:lnTo>
                <a:lnTo>
                  <a:pt x="47766" y="130343"/>
                </a:lnTo>
                <a:lnTo>
                  <a:pt x="38674" y="140987"/>
                </a:lnTo>
                <a:lnTo>
                  <a:pt x="30626" y="151060"/>
                </a:lnTo>
                <a:lnTo>
                  <a:pt x="23274" y="160752"/>
                </a:lnTo>
                <a:lnTo>
                  <a:pt x="16387" y="170190"/>
                </a:lnTo>
                <a:lnTo>
                  <a:pt x="10802" y="178467"/>
                </a:lnTo>
                <a:lnTo>
                  <a:pt x="6086" y="185968"/>
                </a:lnTo>
                <a:lnTo>
                  <a:pt x="1949" y="192954"/>
                </a:lnTo>
                <a:lnTo>
                  <a:pt x="184" y="199595"/>
                </a:lnTo>
                <a:lnTo>
                  <a:pt x="0" y="206007"/>
                </a:lnTo>
                <a:lnTo>
                  <a:pt x="870" y="212266"/>
                </a:lnTo>
                <a:lnTo>
                  <a:pt x="4486" y="221867"/>
                </a:lnTo>
                <a:lnTo>
                  <a:pt x="6841" y="225816"/>
                </a:lnTo>
                <a:lnTo>
                  <a:pt x="11391" y="228449"/>
                </a:lnTo>
                <a:lnTo>
                  <a:pt x="24391" y="231374"/>
                </a:lnTo>
                <a:lnTo>
                  <a:pt x="40101" y="230028"/>
                </a:lnTo>
                <a:lnTo>
                  <a:pt x="57014" y="225130"/>
                </a:lnTo>
                <a:lnTo>
                  <a:pt x="74464" y="216339"/>
                </a:lnTo>
                <a:lnTo>
                  <a:pt x="83288" y="210225"/>
                </a:lnTo>
                <a:lnTo>
                  <a:pt x="92150" y="203172"/>
                </a:lnTo>
                <a:lnTo>
                  <a:pt x="101038" y="195493"/>
                </a:lnTo>
                <a:lnTo>
                  <a:pt x="109943" y="187398"/>
                </a:lnTo>
                <a:lnTo>
                  <a:pt x="127782" y="170465"/>
                </a:lnTo>
                <a:lnTo>
                  <a:pt x="135717" y="161782"/>
                </a:lnTo>
                <a:lnTo>
                  <a:pt x="142994" y="153018"/>
                </a:lnTo>
                <a:lnTo>
                  <a:pt x="149832" y="144197"/>
                </a:lnTo>
                <a:lnTo>
                  <a:pt x="156376" y="135341"/>
                </a:lnTo>
                <a:lnTo>
                  <a:pt x="168945" y="117563"/>
                </a:lnTo>
                <a:lnTo>
                  <a:pt x="174085" y="109647"/>
                </a:lnTo>
                <a:lnTo>
                  <a:pt x="178504" y="102386"/>
                </a:lnTo>
                <a:lnTo>
                  <a:pt x="182444" y="95560"/>
                </a:lnTo>
                <a:lnTo>
                  <a:pt x="186063" y="91010"/>
                </a:lnTo>
                <a:lnTo>
                  <a:pt x="189469" y="87976"/>
                </a:lnTo>
                <a:lnTo>
                  <a:pt x="192732" y="85954"/>
                </a:lnTo>
                <a:lnTo>
                  <a:pt x="193915" y="85598"/>
                </a:lnTo>
                <a:lnTo>
                  <a:pt x="193711" y="86353"/>
                </a:lnTo>
                <a:lnTo>
                  <a:pt x="192581" y="87848"/>
                </a:lnTo>
                <a:lnTo>
                  <a:pt x="191326" y="97448"/>
                </a:lnTo>
                <a:lnTo>
                  <a:pt x="190992" y="104175"/>
                </a:lnTo>
                <a:lnTo>
                  <a:pt x="188782" y="112628"/>
                </a:lnTo>
                <a:lnTo>
                  <a:pt x="185323" y="122232"/>
                </a:lnTo>
                <a:lnTo>
                  <a:pt x="181030" y="132604"/>
                </a:lnTo>
                <a:lnTo>
                  <a:pt x="177175" y="143487"/>
                </a:lnTo>
                <a:lnTo>
                  <a:pt x="173613" y="154711"/>
                </a:lnTo>
                <a:lnTo>
                  <a:pt x="167004" y="177766"/>
                </a:lnTo>
                <a:lnTo>
                  <a:pt x="160758" y="201241"/>
                </a:lnTo>
                <a:lnTo>
                  <a:pt x="158694" y="212066"/>
                </a:lnTo>
                <a:lnTo>
                  <a:pt x="157319" y="222259"/>
                </a:lnTo>
                <a:lnTo>
                  <a:pt x="156402" y="232030"/>
                </a:lnTo>
                <a:lnTo>
                  <a:pt x="155790" y="241521"/>
                </a:lnTo>
                <a:lnTo>
                  <a:pt x="155383" y="250825"/>
                </a:lnTo>
                <a:lnTo>
                  <a:pt x="155111" y="260004"/>
                </a:lnTo>
                <a:lnTo>
                  <a:pt x="156917" y="268108"/>
                </a:lnTo>
                <a:lnTo>
                  <a:pt x="160106" y="275495"/>
                </a:lnTo>
                <a:lnTo>
                  <a:pt x="167954" y="287010"/>
                </a:lnTo>
                <a:lnTo>
                  <a:pt x="171437" y="290081"/>
                </a:lnTo>
                <a:lnTo>
                  <a:pt x="174753" y="292128"/>
                </a:lnTo>
                <a:lnTo>
                  <a:pt x="183734" y="294402"/>
                </a:lnTo>
                <a:lnTo>
                  <a:pt x="188909" y="295009"/>
                </a:lnTo>
                <a:lnTo>
                  <a:pt x="202606" y="293037"/>
                </a:lnTo>
                <a:lnTo>
                  <a:pt x="210430" y="291122"/>
                </a:lnTo>
                <a:lnTo>
                  <a:pt x="227068" y="281057"/>
                </a:lnTo>
                <a:lnTo>
                  <a:pt x="235675" y="274206"/>
                </a:lnTo>
                <a:lnTo>
                  <a:pt x="243401" y="266662"/>
                </a:lnTo>
                <a:lnTo>
                  <a:pt x="250537" y="258655"/>
                </a:lnTo>
                <a:lnTo>
                  <a:pt x="257282" y="250342"/>
                </a:lnTo>
                <a:lnTo>
                  <a:pt x="263764" y="238846"/>
                </a:lnTo>
                <a:lnTo>
                  <a:pt x="270073" y="225229"/>
                </a:lnTo>
                <a:lnTo>
                  <a:pt x="276264" y="210198"/>
                </a:lnTo>
                <a:lnTo>
                  <a:pt x="282377" y="194224"/>
                </a:lnTo>
                <a:lnTo>
                  <a:pt x="294468" y="160600"/>
                </a:lnTo>
                <a:lnTo>
                  <a:pt x="318415" y="91500"/>
                </a:lnTo>
                <a:lnTo>
                  <a:pt x="339625" y="34342"/>
                </a:lnTo>
                <a:lnTo>
                  <a:pt x="343489" y="23408"/>
                </a:lnTo>
                <a:lnTo>
                  <a:pt x="346065" y="15127"/>
                </a:lnTo>
                <a:lnTo>
                  <a:pt x="347782" y="8615"/>
                </a:lnTo>
                <a:lnTo>
                  <a:pt x="348927" y="3281"/>
                </a:lnTo>
                <a:lnTo>
                  <a:pt x="348696" y="717"/>
                </a:lnTo>
                <a:lnTo>
                  <a:pt x="347551" y="0"/>
                </a:lnTo>
                <a:lnTo>
                  <a:pt x="345793" y="514"/>
                </a:lnTo>
                <a:lnTo>
                  <a:pt x="341191" y="6377"/>
                </a:lnTo>
                <a:lnTo>
                  <a:pt x="334843" y="17581"/>
                </a:lnTo>
                <a:lnTo>
                  <a:pt x="325399" y="35790"/>
                </a:lnTo>
                <a:lnTo>
                  <a:pt x="320101" y="47195"/>
                </a:lnTo>
                <a:lnTo>
                  <a:pt x="308917" y="73095"/>
                </a:lnTo>
                <a:lnTo>
                  <a:pt x="291453" y="115568"/>
                </a:lnTo>
                <a:lnTo>
                  <a:pt x="286544" y="131138"/>
                </a:lnTo>
                <a:lnTo>
                  <a:pt x="282279" y="147470"/>
                </a:lnTo>
                <a:lnTo>
                  <a:pt x="278443" y="164312"/>
                </a:lnTo>
                <a:lnTo>
                  <a:pt x="275885" y="179509"/>
                </a:lnTo>
                <a:lnTo>
                  <a:pt x="274180" y="193608"/>
                </a:lnTo>
                <a:lnTo>
                  <a:pt x="273043" y="206977"/>
                </a:lnTo>
                <a:lnTo>
                  <a:pt x="274272" y="219858"/>
                </a:lnTo>
                <a:lnTo>
                  <a:pt x="277077" y="232414"/>
                </a:lnTo>
                <a:lnTo>
                  <a:pt x="280934" y="244754"/>
                </a:lnTo>
                <a:lnTo>
                  <a:pt x="285491" y="254965"/>
                </a:lnTo>
                <a:lnTo>
                  <a:pt x="290515" y="263756"/>
                </a:lnTo>
                <a:lnTo>
                  <a:pt x="295852" y="271602"/>
                </a:lnTo>
                <a:lnTo>
                  <a:pt x="302388" y="278816"/>
                </a:lnTo>
                <a:lnTo>
                  <a:pt x="309726" y="285610"/>
                </a:lnTo>
                <a:lnTo>
                  <a:pt x="317597" y="292124"/>
                </a:lnTo>
                <a:lnTo>
                  <a:pt x="326817" y="296467"/>
                </a:lnTo>
                <a:lnTo>
                  <a:pt x="336937" y="299362"/>
                </a:lnTo>
                <a:lnTo>
                  <a:pt x="347655" y="301292"/>
                </a:lnTo>
                <a:lnTo>
                  <a:pt x="358774" y="302578"/>
                </a:lnTo>
                <a:lnTo>
                  <a:pt x="370159" y="303436"/>
                </a:lnTo>
                <a:lnTo>
                  <a:pt x="381722" y="304008"/>
                </a:lnTo>
                <a:lnTo>
                  <a:pt x="393404" y="303397"/>
                </a:lnTo>
                <a:lnTo>
                  <a:pt x="405164" y="301998"/>
                </a:lnTo>
                <a:lnTo>
                  <a:pt x="416978" y="300072"/>
                </a:lnTo>
                <a:lnTo>
                  <a:pt x="428825" y="295812"/>
                </a:lnTo>
                <a:lnTo>
                  <a:pt x="440695" y="289996"/>
                </a:lnTo>
                <a:lnTo>
                  <a:pt x="452582" y="283142"/>
                </a:lnTo>
                <a:lnTo>
                  <a:pt x="463487" y="273611"/>
                </a:lnTo>
                <a:lnTo>
                  <a:pt x="473735" y="262296"/>
                </a:lnTo>
                <a:lnTo>
                  <a:pt x="483549" y="249792"/>
                </a:lnTo>
                <a:lnTo>
                  <a:pt x="493069" y="236496"/>
                </a:lnTo>
                <a:lnTo>
                  <a:pt x="502396" y="222670"/>
                </a:lnTo>
                <a:lnTo>
                  <a:pt x="511593" y="208492"/>
                </a:lnTo>
                <a:lnTo>
                  <a:pt x="519711" y="194079"/>
                </a:lnTo>
                <a:lnTo>
                  <a:pt x="527110" y="179509"/>
                </a:lnTo>
                <a:lnTo>
                  <a:pt x="534028" y="164836"/>
                </a:lnTo>
                <a:lnTo>
                  <a:pt x="539634" y="151084"/>
                </a:lnTo>
                <a:lnTo>
                  <a:pt x="544364" y="137948"/>
                </a:lnTo>
                <a:lnTo>
                  <a:pt x="548510" y="125222"/>
                </a:lnTo>
                <a:lnTo>
                  <a:pt x="551275" y="115745"/>
                </a:lnTo>
                <a:lnTo>
                  <a:pt x="553117" y="108435"/>
                </a:lnTo>
                <a:lnTo>
                  <a:pt x="554346" y="102570"/>
                </a:lnTo>
                <a:lnTo>
                  <a:pt x="554172" y="98660"/>
                </a:lnTo>
                <a:lnTo>
                  <a:pt x="553062" y="96053"/>
                </a:lnTo>
                <a:lnTo>
                  <a:pt x="551330" y="94315"/>
                </a:lnTo>
                <a:lnTo>
                  <a:pt x="548189" y="94148"/>
                </a:lnTo>
                <a:lnTo>
                  <a:pt x="539401" y="96610"/>
                </a:lnTo>
                <a:lnTo>
                  <a:pt x="526227" y="106302"/>
                </a:lnTo>
                <a:lnTo>
                  <a:pt x="518542" y="113054"/>
                </a:lnTo>
                <a:lnTo>
                  <a:pt x="511432" y="120532"/>
                </a:lnTo>
                <a:lnTo>
                  <a:pt x="504706" y="128494"/>
                </a:lnTo>
                <a:lnTo>
                  <a:pt x="498235" y="136778"/>
                </a:lnTo>
                <a:lnTo>
                  <a:pt x="491937" y="146270"/>
                </a:lnTo>
                <a:lnTo>
                  <a:pt x="485750" y="156566"/>
                </a:lnTo>
                <a:lnTo>
                  <a:pt x="479639" y="167399"/>
                </a:lnTo>
                <a:lnTo>
                  <a:pt x="474572" y="179582"/>
                </a:lnTo>
                <a:lnTo>
                  <a:pt x="470201" y="192665"/>
                </a:lnTo>
                <a:lnTo>
                  <a:pt x="466294" y="206348"/>
                </a:lnTo>
                <a:lnTo>
                  <a:pt x="463689" y="218447"/>
                </a:lnTo>
                <a:lnTo>
                  <a:pt x="461952" y="229489"/>
                </a:lnTo>
                <a:lnTo>
                  <a:pt x="460795" y="239827"/>
                </a:lnTo>
                <a:lnTo>
                  <a:pt x="461017" y="250688"/>
                </a:lnTo>
                <a:lnTo>
                  <a:pt x="462157" y="261897"/>
                </a:lnTo>
                <a:lnTo>
                  <a:pt x="463911" y="273339"/>
                </a:lnTo>
                <a:lnTo>
                  <a:pt x="468060" y="284935"/>
                </a:lnTo>
                <a:lnTo>
                  <a:pt x="473805" y="296635"/>
                </a:lnTo>
                <a:lnTo>
                  <a:pt x="480614" y="308404"/>
                </a:lnTo>
                <a:lnTo>
                  <a:pt x="489127" y="318234"/>
                </a:lnTo>
                <a:lnTo>
                  <a:pt x="498775" y="326771"/>
                </a:lnTo>
                <a:lnTo>
                  <a:pt x="509179" y="334447"/>
                </a:lnTo>
                <a:lnTo>
                  <a:pt x="521081" y="341550"/>
                </a:lnTo>
                <a:lnTo>
                  <a:pt x="533982" y="348269"/>
                </a:lnTo>
                <a:lnTo>
                  <a:pt x="547548" y="354732"/>
                </a:lnTo>
                <a:lnTo>
                  <a:pt x="561558" y="360034"/>
                </a:lnTo>
                <a:lnTo>
                  <a:pt x="575864" y="364560"/>
                </a:lnTo>
                <a:lnTo>
                  <a:pt x="590367" y="368570"/>
                </a:lnTo>
                <a:lnTo>
                  <a:pt x="603016" y="371243"/>
                </a:lnTo>
                <a:lnTo>
                  <a:pt x="614428" y="373025"/>
                </a:lnTo>
                <a:lnTo>
                  <a:pt x="646189" y="37658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4" name="SMARTInkAnnotation49"/>
          <p:cNvSpPr/>
          <p:nvPr/>
        </p:nvSpPr>
        <p:spPr>
          <a:xfrm>
            <a:off x="8272463" y="3625850"/>
            <a:ext cx="61912" cy="17463"/>
          </a:xfrm>
          <a:custGeom>
            <a:avLst/>
            <a:gdLst/>
            <a:ahLst/>
            <a:cxnLst/>
            <a:rect l="0" t="0" r="0" b="0"/>
            <a:pathLst>
              <a:path w="62571" h="17860">
                <a:moveTo>
                  <a:pt x="0" y="0"/>
                </a:moveTo>
                <a:lnTo>
                  <a:pt x="9491" y="4740"/>
                </a:lnTo>
                <a:lnTo>
                  <a:pt x="15266" y="6137"/>
                </a:lnTo>
                <a:lnTo>
                  <a:pt x="22096" y="7067"/>
                </a:lnTo>
                <a:lnTo>
                  <a:pt x="29627" y="7688"/>
                </a:lnTo>
                <a:lnTo>
                  <a:pt x="36636" y="9094"/>
                </a:lnTo>
                <a:lnTo>
                  <a:pt x="43295" y="11023"/>
                </a:lnTo>
                <a:lnTo>
                  <a:pt x="62570" y="1785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5" name="SMARTInkAnnotation50"/>
          <p:cNvSpPr/>
          <p:nvPr/>
        </p:nvSpPr>
        <p:spPr>
          <a:xfrm>
            <a:off x="736600" y="4487863"/>
            <a:ext cx="285750" cy="493712"/>
          </a:xfrm>
          <a:custGeom>
            <a:avLst/>
            <a:gdLst/>
            <a:ahLst/>
            <a:cxnLst/>
            <a:rect l="0" t="0" r="0" b="0"/>
            <a:pathLst>
              <a:path w="284832" h="493638">
                <a:moveTo>
                  <a:pt x="17877" y="49086"/>
                </a:moveTo>
                <a:lnTo>
                  <a:pt x="17877" y="97199"/>
                </a:lnTo>
                <a:lnTo>
                  <a:pt x="18870" y="104974"/>
                </a:lnTo>
                <a:lnTo>
                  <a:pt x="20526" y="113134"/>
                </a:lnTo>
                <a:lnTo>
                  <a:pt x="22623" y="121550"/>
                </a:lnTo>
                <a:lnTo>
                  <a:pt x="24020" y="131130"/>
                </a:lnTo>
                <a:lnTo>
                  <a:pt x="24952" y="141486"/>
                </a:lnTo>
                <a:lnTo>
                  <a:pt x="25574" y="152357"/>
                </a:lnTo>
                <a:lnTo>
                  <a:pt x="26981" y="162582"/>
                </a:lnTo>
                <a:lnTo>
                  <a:pt x="28912" y="172375"/>
                </a:lnTo>
                <a:lnTo>
                  <a:pt x="31193" y="181880"/>
                </a:lnTo>
                <a:lnTo>
                  <a:pt x="32713" y="193179"/>
                </a:lnTo>
                <a:lnTo>
                  <a:pt x="33727" y="205671"/>
                </a:lnTo>
                <a:lnTo>
                  <a:pt x="34403" y="218961"/>
                </a:lnTo>
                <a:lnTo>
                  <a:pt x="35154" y="244309"/>
                </a:lnTo>
                <a:lnTo>
                  <a:pt x="35354" y="256625"/>
                </a:lnTo>
                <a:lnTo>
                  <a:pt x="36481" y="268805"/>
                </a:lnTo>
                <a:lnTo>
                  <a:pt x="38225" y="280894"/>
                </a:lnTo>
                <a:lnTo>
                  <a:pt x="40381" y="292922"/>
                </a:lnTo>
                <a:lnTo>
                  <a:pt x="41818" y="304909"/>
                </a:lnTo>
                <a:lnTo>
                  <a:pt x="42777" y="316869"/>
                </a:lnTo>
                <a:lnTo>
                  <a:pt x="43415" y="328811"/>
                </a:lnTo>
                <a:lnTo>
                  <a:pt x="44125" y="352663"/>
                </a:lnTo>
                <a:lnTo>
                  <a:pt x="44314" y="364580"/>
                </a:lnTo>
                <a:lnTo>
                  <a:pt x="45434" y="375501"/>
                </a:lnTo>
                <a:lnTo>
                  <a:pt x="47173" y="385759"/>
                </a:lnTo>
                <a:lnTo>
                  <a:pt x="49326" y="395574"/>
                </a:lnTo>
                <a:lnTo>
                  <a:pt x="50761" y="405093"/>
                </a:lnTo>
                <a:lnTo>
                  <a:pt x="51718" y="414416"/>
                </a:lnTo>
                <a:lnTo>
                  <a:pt x="52356" y="423609"/>
                </a:lnTo>
                <a:lnTo>
                  <a:pt x="53065" y="439113"/>
                </a:lnTo>
                <a:lnTo>
                  <a:pt x="53380" y="452619"/>
                </a:lnTo>
                <a:lnTo>
                  <a:pt x="53629" y="493637"/>
                </a:lnTo>
                <a:lnTo>
                  <a:pt x="53632" y="469788"/>
                </a:lnTo>
                <a:lnTo>
                  <a:pt x="50983" y="456331"/>
                </a:lnTo>
                <a:lnTo>
                  <a:pt x="48886" y="448575"/>
                </a:lnTo>
                <a:lnTo>
                  <a:pt x="47489" y="439435"/>
                </a:lnTo>
                <a:lnTo>
                  <a:pt x="46557" y="429373"/>
                </a:lnTo>
                <a:lnTo>
                  <a:pt x="45935" y="418697"/>
                </a:lnTo>
                <a:lnTo>
                  <a:pt x="45245" y="398897"/>
                </a:lnTo>
                <a:lnTo>
                  <a:pt x="45061" y="389449"/>
                </a:lnTo>
                <a:lnTo>
                  <a:pt x="43945" y="379183"/>
                </a:lnTo>
                <a:lnTo>
                  <a:pt x="42208" y="368369"/>
                </a:lnTo>
                <a:lnTo>
                  <a:pt x="40057" y="357191"/>
                </a:lnTo>
                <a:lnTo>
                  <a:pt x="35018" y="334189"/>
                </a:lnTo>
                <a:lnTo>
                  <a:pt x="29468" y="309743"/>
                </a:lnTo>
                <a:lnTo>
                  <a:pt x="23691" y="282343"/>
                </a:lnTo>
                <a:lnTo>
                  <a:pt x="21753" y="269083"/>
                </a:lnTo>
                <a:lnTo>
                  <a:pt x="20461" y="256274"/>
                </a:lnTo>
                <a:lnTo>
                  <a:pt x="19600" y="243766"/>
                </a:lnTo>
                <a:lnTo>
                  <a:pt x="18032" y="231458"/>
                </a:lnTo>
                <a:lnTo>
                  <a:pt x="15994" y="219285"/>
                </a:lnTo>
                <a:lnTo>
                  <a:pt x="13643" y="207201"/>
                </a:lnTo>
                <a:lnTo>
                  <a:pt x="12075" y="195175"/>
                </a:lnTo>
                <a:lnTo>
                  <a:pt x="11029" y="183190"/>
                </a:lnTo>
                <a:lnTo>
                  <a:pt x="10333" y="171230"/>
                </a:lnTo>
                <a:lnTo>
                  <a:pt x="9558" y="147360"/>
                </a:lnTo>
                <a:lnTo>
                  <a:pt x="9352" y="135438"/>
                </a:lnTo>
                <a:lnTo>
                  <a:pt x="10207" y="124513"/>
                </a:lnTo>
                <a:lnTo>
                  <a:pt x="11771" y="114254"/>
                </a:lnTo>
                <a:lnTo>
                  <a:pt x="13806" y="104437"/>
                </a:lnTo>
                <a:lnTo>
                  <a:pt x="16156" y="94917"/>
                </a:lnTo>
                <a:lnTo>
                  <a:pt x="18716" y="85593"/>
                </a:lnTo>
                <a:lnTo>
                  <a:pt x="21416" y="76401"/>
                </a:lnTo>
                <a:lnTo>
                  <a:pt x="24209" y="68288"/>
                </a:lnTo>
                <a:lnTo>
                  <a:pt x="29961" y="53982"/>
                </a:lnTo>
                <a:lnTo>
                  <a:pt x="38477" y="41010"/>
                </a:lnTo>
                <a:lnTo>
                  <a:pt x="43528" y="34772"/>
                </a:lnTo>
                <a:lnTo>
                  <a:pt x="48882" y="28629"/>
                </a:lnTo>
                <a:lnTo>
                  <a:pt x="54438" y="22550"/>
                </a:lnTo>
                <a:lnTo>
                  <a:pt x="60128" y="16513"/>
                </a:lnTo>
                <a:lnTo>
                  <a:pt x="66901" y="12488"/>
                </a:lnTo>
                <a:lnTo>
                  <a:pt x="74396" y="9804"/>
                </a:lnTo>
                <a:lnTo>
                  <a:pt x="91662" y="5831"/>
                </a:lnTo>
                <a:lnTo>
                  <a:pt x="112579" y="758"/>
                </a:lnTo>
                <a:lnTo>
                  <a:pt x="121732" y="0"/>
                </a:lnTo>
                <a:lnTo>
                  <a:pt x="129820" y="487"/>
                </a:lnTo>
                <a:lnTo>
                  <a:pt x="137199" y="1804"/>
                </a:lnTo>
                <a:lnTo>
                  <a:pt x="146091" y="3674"/>
                </a:lnTo>
                <a:lnTo>
                  <a:pt x="166564" y="8398"/>
                </a:lnTo>
                <a:lnTo>
                  <a:pt x="176592" y="13031"/>
                </a:lnTo>
                <a:lnTo>
                  <a:pt x="186257" y="19096"/>
                </a:lnTo>
                <a:lnTo>
                  <a:pt x="195680" y="26117"/>
                </a:lnTo>
                <a:lnTo>
                  <a:pt x="214095" y="39208"/>
                </a:lnTo>
                <a:lnTo>
                  <a:pt x="223177" y="45477"/>
                </a:lnTo>
                <a:lnTo>
                  <a:pt x="232212" y="52633"/>
                </a:lnTo>
                <a:lnTo>
                  <a:pt x="241214" y="60380"/>
                </a:lnTo>
                <a:lnTo>
                  <a:pt x="250195" y="68522"/>
                </a:lnTo>
                <a:lnTo>
                  <a:pt x="258169" y="76927"/>
                </a:lnTo>
                <a:lnTo>
                  <a:pt x="265471" y="85505"/>
                </a:lnTo>
                <a:lnTo>
                  <a:pt x="272326" y="94202"/>
                </a:lnTo>
                <a:lnTo>
                  <a:pt x="276895" y="102975"/>
                </a:lnTo>
                <a:lnTo>
                  <a:pt x="279942" y="111801"/>
                </a:lnTo>
                <a:lnTo>
                  <a:pt x="281973" y="120662"/>
                </a:lnTo>
                <a:lnTo>
                  <a:pt x="284229" y="135798"/>
                </a:lnTo>
                <a:lnTo>
                  <a:pt x="284831" y="142613"/>
                </a:lnTo>
                <a:lnTo>
                  <a:pt x="282851" y="155477"/>
                </a:lnTo>
                <a:lnTo>
                  <a:pt x="280933" y="161685"/>
                </a:lnTo>
                <a:lnTo>
                  <a:pt x="273504" y="173875"/>
                </a:lnTo>
                <a:lnTo>
                  <a:pt x="268743" y="179904"/>
                </a:lnTo>
                <a:lnTo>
                  <a:pt x="263582" y="184915"/>
                </a:lnTo>
                <a:lnTo>
                  <a:pt x="258155" y="189248"/>
                </a:lnTo>
                <a:lnTo>
                  <a:pt x="252550" y="193129"/>
                </a:lnTo>
                <a:lnTo>
                  <a:pt x="244841" y="195716"/>
                </a:lnTo>
                <a:lnTo>
                  <a:pt x="235729" y="197441"/>
                </a:lnTo>
                <a:lnTo>
                  <a:pt x="225682" y="198591"/>
                </a:lnTo>
                <a:lnTo>
                  <a:pt x="216004" y="199358"/>
                </a:lnTo>
                <a:lnTo>
                  <a:pt x="206573" y="199868"/>
                </a:lnTo>
                <a:lnTo>
                  <a:pt x="197306" y="200210"/>
                </a:lnTo>
                <a:lnTo>
                  <a:pt x="187155" y="199444"/>
                </a:lnTo>
                <a:lnTo>
                  <a:pt x="176415" y="197942"/>
                </a:lnTo>
                <a:lnTo>
                  <a:pt x="165283" y="195948"/>
                </a:lnTo>
                <a:lnTo>
                  <a:pt x="153888" y="193627"/>
                </a:lnTo>
                <a:lnTo>
                  <a:pt x="130634" y="188402"/>
                </a:lnTo>
                <a:lnTo>
                  <a:pt x="118871" y="184627"/>
                </a:lnTo>
                <a:lnTo>
                  <a:pt x="107056" y="180126"/>
                </a:lnTo>
                <a:lnTo>
                  <a:pt x="95207" y="175142"/>
                </a:lnTo>
                <a:lnTo>
                  <a:pt x="84328" y="170826"/>
                </a:lnTo>
                <a:lnTo>
                  <a:pt x="64295" y="163386"/>
                </a:lnTo>
                <a:lnTo>
                  <a:pt x="55775" y="159021"/>
                </a:lnTo>
                <a:lnTo>
                  <a:pt x="48108" y="154126"/>
                </a:lnTo>
                <a:lnTo>
                  <a:pt x="41011" y="148878"/>
                </a:lnTo>
                <a:lnTo>
                  <a:pt x="34293" y="144388"/>
                </a:lnTo>
                <a:lnTo>
                  <a:pt x="27828" y="140402"/>
                </a:lnTo>
                <a:lnTo>
                  <a:pt x="21531" y="136752"/>
                </a:lnTo>
                <a:lnTo>
                  <a:pt x="16341" y="133328"/>
                </a:lnTo>
                <a:lnTo>
                  <a:pt x="11887" y="130052"/>
                </a:lnTo>
                <a:lnTo>
                  <a:pt x="0" y="12052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6" name="SMARTInkAnnotation51"/>
          <p:cNvSpPr/>
          <p:nvPr/>
        </p:nvSpPr>
        <p:spPr>
          <a:xfrm>
            <a:off x="1092200" y="4529138"/>
            <a:ext cx="515938" cy="255587"/>
          </a:xfrm>
          <a:custGeom>
            <a:avLst/>
            <a:gdLst/>
            <a:ahLst/>
            <a:cxnLst/>
            <a:rect l="0" t="0" r="0" b="0"/>
            <a:pathLst>
              <a:path w="516069" h="255064">
                <a:moveTo>
                  <a:pt x="243961" y="69504"/>
                </a:moveTo>
                <a:lnTo>
                  <a:pt x="243961" y="64764"/>
                </a:lnTo>
                <a:lnTo>
                  <a:pt x="241313" y="57145"/>
                </a:lnTo>
                <a:lnTo>
                  <a:pt x="236265" y="45566"/>
                </a:lnTo>
                <a:lnTo>
                  <a:pt x="230278" y="38691"/>
                </a:lnTo>
                <a:lnTo>
                  <a:pt x="218388" y="26310"/>
                </a:lnTo>
                <a:lnTo>
                  <a:pt x="210746" y="19549"/>
                </a:lnTo>
                <a:lnTo>
                  <a:pt x="200728" y="13237"/>
                </a:lnTo>
                <a:lnTo>
                  <a:pt x="187006" y="9770"/>
                </a:lnTo>
                <a:lnTo>
                  <a:pt x="179175" y="8846"/>
                </a:lnTo>
                <a:lnTo>
                  <a:pt x="170975" y="9221"/>
                </a:lnTo>
                <a:lnTo>
                  <a:pt x="162529" y="10464"/>
                </a:lnTo>
                <a:lnTo>
                  <a:pt x="153919" y="12285"/>
                </a:lnTo>
                <a:lnTo>
                  <a:pt x="144206" y="15483"/>
                </a:lnTo>
                <a:lnTo>
                  <a:pt x="133758" y="19599"/>
                </a:lnTo>
                <a:lnTo>
                  <a:pt x="122820" y="24328"/>
                </a:lnTo>
                <a:lnTo>
                  <a:pt x="112549" y="29465"/>
                </a:lnTo>
                <a:lnTo>
                  <a:pt x="102721" y="34875"/>
                </a:lnTo>
                <a:lnTo>
                  <a:pt x="93190" y="40464"/>
                </a:lnTo>
                <a:lnTo>
                  <a:pt x="83857" y="47168"/>
                </a:lnTo>
                <a:lnTo>
                  <a:pt x="74655" y="54613"/>
                </a:lnTo>
                <a:lnTo>
                  <a:pt x="65541" y="62553"/>
                </a:lnTo>
                <a:lnTo>
                  <a:pt x="56485" y="69831"/>
                </a:lnTo>
                <a:lnTo>
                  <a:pt x="47469" y="76668"/>
                </a:lnTo>
                <a:lnTo>
                  <a:pt x="38478" y="83210"/>
                </a:lnTo>
                <a:lnTo>
                  <a:pt x="30498" y="90547"/>
                </a:lnTo>
                <a:lnTo>
                  <a:pt x="23192" y="98416"/>
                </a:lnTo>
                <a:lnTo>
                  <a:pt x="16334" y="106638"/>
                </a:lnTo>
                <a:lnTo>
                  <a:pt x="10770" y="115096"/>
                </a:lnTo>
                <a:lnTo>
                  <a:pt x="6067" y="123712"/>
                </a:lnTo>
                <a:lnTo>
                  <a:pt x="1938" y="132431"/>
                </a:lnTo>
                <a:lnTo>
                  <a:pt x="179" y="140229"/>
                </a:lnTo>
                <a:lnTo>
                  <a:pt x="0" y="147412"/>
                </a:lnTo>
                <a:lnTo>
                  <a:pt x="873" y="154185"/>
                </a:lnTo>
                <a:lnTo>
                  <a:pt x="2449" y="160685"/>
                </a:lnTo>
                <a:lnTo>
                  <a:pt x="4492" y="167002"/>
                </a:lnTo>
                <a:lnTo>
                  <a:pt x="6847" y="173198"/>
                </a:lnTo>
                <a:lnTo>
                  <a:pt x="10404" y="178322"/>
                </a:lnTo>
                <a:lnTo>
                  <a:pt x="14761" y="182728"/>
                </a:lnTo>
                <a:lnTo>
                  <a:pt x="19653" y="186659"/>
                </a:lnTo>
                <a:lnTo>
                  <a:pt x="33033" y="193672"/>
                </a:lnTo>
                <a:lnTo>
                  <a:pt x="48912" y="200096"/>
                </a:lnTo>
                <a:lnTo>
                  <a:pt x="65900" y="206259"/>
                </a:lnTo>
                <a:lnTo>
                  <a:pt x="74602" y="207307"/>
                </a:lnTo>
                <a:lnTo>
                  <a:pt x="83383" y="207014"/>
                </a:lnTo>
                <a:lnTo>
                  <a:pt x="92216" y="205825"/>
                </a:lnTo>
                <a:lnTo>
                  <a:pt x="101085" y="204042"/>
                </a:lnTo>
                <a:lnTo>
                  <a:pt x="109976" y="201860"/>
                </a:lnTo>
                <a:lnTo>
                  <a:pt x="118884" y="199413"/>
                </a:lnTo>
                <a:lnTo>
                  <a:pt x="127801" y="194805"/>
                </a:lnTo>
                <a:lnTo>
                  <a:pt x="136726" y="188757"/>
                </a:lnTo>
                <a:lnTo>
                  <a:pt x="145656" y="181748"/>
                </a:lnTo>
                <a:lnTo>
                  <a:pt x="153595" y="174100"/>
                </a:lnTo>
                <a:lnTo>
                  <a:pt x="160874" y="166024"/>
                </a:lnTo>
                <a:lnTo>
                  <a:pt x="167713" y="157664"/>
                </a:lnTo>
                <a:lnTo>
                  <a:pt x="174259" y="149113"/>
                </a:lnTo>
                <a:lnTo>
                  <a:pt x="180609" y="140436"/>
                </a:lnTo>
                <a:lnTo>
                  <a:pt x="186829" y="131675"/>
                </a:lnTo>
                <a:lnTo>
                  <a:pt x="191968" y="122858"/>
                </a:lnTo>
                <a:lnTo>
                  <a:pt x="196388" y="114003"/>
                </a:lnTo>
                <a:lnTo>
                  <a:pt x="203947" y="97219"/>
                </a:lnTo>
                <a:lnTo>
                  <a:pt x="213787" y="76614"/>
                </a:lnTo>
                <a:lnTo>
                  <a:pt x="219956" y="64065"/>
                </a:lnTo>
                <a:lnTo>
                  <a:pt x="221999" y="57941"/>
                </a:lnTo>
                <a:lnTo>
                  <a:pt x="223361" y="51873"/>
                </a:lnTo>
                <a:lnTo>
                  <a:pt x="224269" y="45844"/>
                </a:lnTo>
                <a:lnTo>
                  <a:pt x="223880" y="40832"/>
                </a:lnTo>
                <a:lnTo>
                  <a:pt x="222629" y="36499"/>
                </a:lnTo>
                <a:lnTo>
                  <a:pt x="218229" y="27156"/>
                </a:lnTo>
                <a:lnTo>
                  <a:pt x="216874" y="27381"/>
                </a:lnTo>
                <a:lnTo>
                  <a:pt x="212721" y="30278"/>
                </a:lnTo>
                <a:lnTo>
                  <a:pt x="207565" y="37519"/>
                </a:lnTo>
                <a:lnTo>
                  <a:pt x="204799" y="42227"/>
                </a:lnTo>
                <a:lnTo>
                  <a:pt x="201963" y="48343"/>
                </a:lnTo>
                <a:lnTo>
                  <a:pt x="199078" y="55397"/>
                </a:lnTo>
                <a:lnTo>
                  <a:pt x="196162" y="63076"/>
                </a:lnTo>
                <a:lnTo>
                  <a:pt x="193225" y="70180"/>
                </a:lnTo>
                <a:lnTo>
                  <a:pt x="190274" y="76900"/>
                </a:lnTo>
                <a:lnTo>
                  <a:pt x="187313" y="83365"/>
                </a:lnTo>
                <a:lnTo>
                  <a:pt x="185339" y="90651"/>
                </a:lnTo>
                <a:lnTo>
                  <a:pt x="184023" y="98485"/>
                </a:lnTo>
                <a:lnTo>
                  <a:pt x="183146" y="106684"/>
                </a:lnTo>
                <a:lnTo>
                  <a:pt x="183554" y="115127"/>
                </a:lnTo>
                <a:lnTo>
                  <a:pt x="184820" y="123731"/>
                </a:lnTo>
                <a:lnTo>
                  <a:pt x="186656" y="132445"/>
                </a:lnTo>
                <a:lnTo>
                  <a:pt x="188874" y="140238"/>
                </a:lnTo>
                <a:lnTo>
                  <a:pt x="191346" y="147418"/>
                </a:lnTo>
                <a:lnTo>
                  <a:pt x="193986" y="154189"/>
                </a:lnTo>
                <a:lnTo>
                  <a:pt x="199569" y="169650"/>
                </a:lnTo>
                <a:lnTo>
                  <a:pt x="202449" y="177940"/>
                </a:lnTo>
                <a:lnTo>
                  <a:pt x="206354" y="185451"/>
                </a:lnTo>
                <a:lnTo>
                  <a:pt x="210945" y="192442"/>
                </a:lnTo>
                <a:lnTo>
                  <a:pt x="215991" y="199088"/>
                </a:lnTo>
                <a:lnTo>
                  <a:pt x="222335" y="204511"/>
                </a:lnTo>
                <a:lnTo>
                  <a:pt x="229544" y="209118"/>
                </a:lnTo>
                <a:lnTo>
                  <a:pt x="245499" y="216883"/>
                </a:lnTo>
                <a:lnTo>
                  <a:pt x="253925" y="220343"/>
                </a:lnTo>
                <a:lnTo>
                  <a:pt x="262522" y="223641"/>
                </a:lnTo>
                <a:lnTo>
                  <a:pt x="272226" y="225840"/>
                </a:lnTo>
                <a:lnTo>
                  <a:pt x="282668" y="227307"/>
                </a:lnTo>
                <a:lnTo>
                  <a:pt x="293602" y="228284"/>
                </a:lnTo>
                <a:lnTo>
                  <a:pt x="303871" y="227944"/>
                </a:lnTo>
                <a:lnTo>
                  <a:pt x="313696" y="226724"/>
                </a:lnTo>
                <a:lnTo>
                  <a:pt x="323226" y="224919"/>
                </a:lnTo>
                <a:lnTo>
                  <a:pt x="332559" y="221731"/>
                </a:lnTo>
                <a:lnTo>
                  <a:pt x="341760" y="217622"/>
                </a:lnTo>
                <a:lnTo>
                  <a:pt x="350874" y="212898"/>
                </a:lnTo>
                <a:lnTo>
                  <a:pt x="359929" y="207764"/>
                </a:lnTo>
                <a:lnTo>
                  <a:pt x="368946" y="202357"/>
                </a:lnTo>
                <a:lnTo>
                  <a:pt x="377936" y="196768"/>
                </a:lnTo>
                <a:lnTo>
                  <a:pt x="385916" y="190065"/>
                </a:lnTo>
                <a:lnTo>
                  <a:pt x="393222" y="182621"/>
                </a:lnTo>
                <a:lnTo>
                  <a:pt x="400080" y="174681"/>
                </a:lnTo>
                <a:lnTo>
                  <a:pt x="406637" y="166411"/>
                </a:lnTo>
                <a:lnTo>
                  <a:pt x="412996" y="157921"/>
                </a:lnTo>
                <a:lnTo>
                  <a:pt x="419221" y="149285"/>
                </a:lnTo>
                <a:lnTo>
                  <a:pt x="424364" y="140551"/>
                </a:lnTo>
                <a:lnTo>
                  <a:pt x="428786" y="131752"/>
                </a:lnTo>
                <a:lnTo>
                  <a:pt x="432727" y="122909"/>
                </a:lnTo>
                <a:lnTo>
                  <a:pt x="437341" y="114037"/>
                </a:lnTo>
                <a:lnTo>
                  <a:pt x="442403" y="105146"/>
                </a:lnTo>
                <a:lnTo>
                  <a:pt x="447765" y="96242"/>
                </a:lnTo>
                <a:lnTo>
                  <a:pt x="451339" y="87329"/>
                </a:lnTo>
                <a:lnTo>
                  <a:pt x="453721" y="78411"/>
                </a:lnTo>
                <a:lnTo>
                  <a:pt x="455310" y="69489"/>
                </a:lnTo>
                <a:lnTo>
                  <a:pt x="456369" y="61557"/>
                </a:lnTo>
                <a:lnTo>
                  <a:pt x="457075" y="54284"/>
                </a:lnTo>
                <a:lnTo>
                  <a:pt x="457545" y="47451"/>
                </a:lnTo>
                <a:lnTo>
                  <a:pt x="456866" y="40911"/>
                </a:lnTo>
                <a:lnTo>
                  <a:pt x="455420" y="34568"/>
                </a:lnTo>
                <a:lnTo>
                  <a:pt x="453463" y="28354"/>
                </a:lnTo>
                <a:lnTo>
                  <a:pt x="452158" y="23219"/>
                </a:lnTo>
                <a:lnTo>
                  <a:pt x="451288" y="18804"/>
                </a:lnTo>
                <a:lnTo>
                  <a:pt x="450708" y="14868"/>
                </a:lnTo>
                <a:lnTo>
                  <a:pt x="449328" y="11252"/>
                </a:lnTo>
                <a:lnTo>
                  <a:pt x="445147" y="4588"/>
                </a:lnTo>
                <a:lnTo>
                  <a:pt x="442641" y="2415"/>
                </a:lnTo>
                <a:lnTo>
                  <a:pt x="439978" y="965"/>
                </a:lnTo>
                <a:lnTo>
                  <a:pt x="437209" y="0"/>
                </a:lnTo>
                <a:lnTo>
                  <a:pt x="435363" y="347"/>
                </a:lnTo>
                <a:lnTo>
                  <a:pt x="434132" y="1571"/>
                </a:lnTo>
                <a:lnTo>
                  <a:pt x="433312" y="3380"/>
                </a:lnTo>
                <a:lnTo>
                  <a:pt x="432401" y="8035"/>
                </a:lnTo>
                <a:lnTo>
                  <a:pt x="431995" y="14403"/>
                </a:lnTo>
                <a:lnTo>
                  <a:pt x="431815" y="23848"/>
                </a:lnTo>
                <a:lnTo>
                  <a:pt x="432760" y="29145"/>
                </a:lnTo>
                <a:lnTo>
                  <a:pt x="434384" y="34661"/>
                </a:lnTo>
                <a:lnTo>
                  <a:pt x="436459" y="40322"/>
                </a:lnTo>
                <a:lnTo>
                  <a:pt x="439829" y="47073"/>
                </a:lnTo>
                <a:lnTo>
                  <a:pt x="444062" y="54550"/>
                </a:lnTo>
                <a:lnTo>
                  <a:pt x="448870" y="62511"/>
                </a:lnTo>
                <a:lnTo>
                  <a:pt x="453069" y="71788"/>
                </a:lnTo>
                <a:lnTo>
                  <a:pt x="456861" y="81941"/>
                </a:lnTo>
                <a:lnTo>
                  <a:pt x="460383" y="92678"/>
                </a:lnTo>
                <a:lnTo>
                  <a:pt x="464717" y="102813"/>
                </a:lnTo>
                <a:lnTo>
                  <a:pt x="469592" y="112546"/>
                </a:lnTo>
                <a:lnTo>
                  <a:pt x="474829" y="122011"/>
                </a:lnTo>
                <a:lnTo>
                  <a:pt x="479313" y="131298"/>
                </a:lnTo>
                <a:lnTo>
                  <a:pt x="483296" y="140465"/>
                </a:lnTo>
                <a:lnTo>
                  <a:pt x="486944" y="149554"/>
                </a:lnTo>
                <a:lnTo>
                  <a:pt x="493646" y="167590"/>
                </a:lnTo>
                <a:lnTo>
                  <a:pt x="506042" y="203422"/>
                </a:lnTo>
                <a:lnTo>
                  <a:pt x="509061" y="211369"/>
                </a:lnTo>
                <a:lnTo>
                  <a:pt x="512066" y="218651"/>
                </a:lnTo>
                <a:lnTo>
                  <a:pt x="515063" y="225490"/>
                </a:lnTo>
                <a:lnTo>
                  <a:pt x="516068" y="231042"/>
                </a:lnTo>
                <a:lnTo>
                  <a:pt x="515745" y="235735"/>
                </a:lnTo>
                <a:lnTo>
                  <a:pt x="514536" y="239857"/>
                </a:lnTo>
                <a:lnTo>
                  <a:pt x="510544" y="247081"/>
                </a:lnTo>
                <a:lnTo>
                  <a:pt x="508089" y="250397"/>
                </a:lnTo>
                <a:lnTo>
                  <a:pt x="505460" y="252607"/>
                </a:lnTo>
                <a:lnTo>
                  <a:pt x="502713" y="254080"/>
                </a:lnTo>
                <a:lnTo>
                  <a:pt x="499889" y="255063"/>
                </a:lnTo>
                <a:lnTo>
                  <a:pt x="488806" y="253508"/>
                </a:lnTo>
                <a:lnTo>
                  <a:pt x="473948" y="249511"/>
                </a:lnTo>
                <a:lnTo>
                  <a:pt x="457413" y="244426"/>
                </a:lnTo>
                <a:lnTo>
                  <a:pt x="442781" y="238859"/>
                </a:lnTo>
                <a:lnTo>
                  <a:pt x="428663" y="232086"/>
                </a:lnTo>
                <a:lnTo>
                  <a:pt x="420728" y="227502"/>
                </a:lnTo>
                <a:lnTo>
                  <a:pt x="412457" y="222461"/>
                </a:lnTo>
                <a:lnTo>
                  <a:pt x="404958" y="218108"/>
                </a:lnTo>
                <a:lnTo>
                  <a:pt x="391327" y="210626"/>
                </a:lnTo>
                <a:lnTo>
                  <a:pt x="381297" y="203993"/>
                </a:lnTo>
                <a:lnTo>
                  <a:pt x="373528" y="197739"/>
                </a:lnTo>
                <a:lnTo>
                  <a:pt x="370066" y="194681"/>
                </a:lnTo>
                <a:lnTo>
                  <a:pt x="360163" y="185591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7" name="SMARTInkAnnotation52"/>
          <p:cNvSpPr/>
          <p:nvPr/>
        </p:nvSpPr>
        <p:spPr>
          <a:xfrm>
            <a:off x="1738313" y="4500563"/>
            <a:ext cx="125412" cy="293687"/>
          </a:xfrm>
          <a:custGeom>
            <a:avLst/>
            <a:gdLst/>
            <a:ahLst/>
            <a:cxnLst/>
            <a:rect l="0" t="0" r="0" b="0"/>
            <a:pathLst>
              <a:path w="125022" h="293730">
                <a:moveTo>
                  <a:pt x="17758" y="0"/>
                </a:moveTo>
                <a:lnTo>
                  <a:pt x="17758" y="47854"/>
                </a:lnTo>
                <a:lnTo>
                  <a:pt x="16765" y="56707"/>
                </a:lnTo>
                <a:lnTo>
                  <a:pt x="15110" y="66578"/>
                </a:lnTo>
                <a:lnTo>
                  <a:pt x="13013" y="77127"/>
                </a:lnTo>
                <a:lnTo>
                  <a:pt x="11615" y="88129"/>
                </a:lnTo>
                <a:lnTo>
                  <a:pt x="10684" y="99432"/>
                </a:lnTo>
                <a:lnTo>
                  <a:pt x="10062" y="110936"/>
                </a:lnTo>
                <a:lnTo>
                  <a:pt x="8655" y="121583"/>
                </a:lnTo>
                <a:lnTo>
                  <a:pt x="6723" y="131657"/>
                </a:lnTo>
                <a:lnTo>
                  <a:pt x="4443" y="141350"/>
                </a:lnTo>
                <a:lnTo>
                  <a:pt x="2922" y="151779"/>
                </a:lnTo>
                <a:lnTo>
                  <a:pt x="1908" y="162702"/>
                </a:lnTo>
                <a:lnTo>
                  <a:pt x="1233" y="173952"/>
                </a:lnTo>
                <a:lnTo>
                  <a:pt x="482" y="194390"/>
                </a:lnTo>
                <a:lnTo>
                  <a:pt x="59" y="222631"/>
                </a:lnTo>
                <a:lnTo>
                  <a:pt x="0" y="231764"/>
                </a:lnTo>
                <a:lnTo>
                  <a:pt x="953" y="239838"/>
                </a:lnTo>
                <a:lnTo>
                  <a:pt x="2582" y="247204"/>
                </a:lnTo>
                <a:lnTo>
                  <a:pt x="4661" y="254100"/>
                </a:lnTo>
                <a:lnTo>
                  <a:pt x="6047" y="259689"/>
                </a:lnTo>
                <a:lnTo>
                  <a:pt x="7588" y="268545"/>
                </a:lnTo>
                <a:lnTo>
                  <a:pt x="9985" y="273288"/>
                </a:lnTo>
                <a:lnTo>
                  <a:pt x="13569" y="278434"/>
                </a:lnTo>
                <a:lnTo>
                  <a:pt x="17945" y="283849"/>
                </a:lnTo>
                <a:lnTo>
                  <a:pt x="21855" y="287459"/>
                </a:lnTo>
                <a:lnTo>
                  <a:pt x="25455" y="289866"/>
                </a:lnTo>
                <a:lnTo>
                  <a:pt x="28849" y="291471"/>
                </a:lnTo>
                <a:lnTo>
                  <a:pt x="33097" y="292540"/>
                </a:lnTo>
                <a:lnTo>
                  <a:pt x="37916" y="293253"/>
                </a:lnTo>
                <a:lnTo>
                  <a:pt x="43115" y="293729"/>
                </a:lnTo>
                <a:lnTo>
                  <a:pt x="48567" y="293053"/>
                </a:lnTo>
                <a:lnTo>
                  <a:pt x="54188" y="291611"/>
                </a:lnTo>
                <a:lnTo>
                  <a:pt x="82227" y="282167"/>
                </a:lnTo>
                <a:lnTo>
                  <a:pt x="90533" y="278400"/>
                </a:lnTo>
                <a:lnTo>
                  <a:pt x="99049" y="273905"/>
                </a:lnTo>
                <a:lnTo>
                  <a:pt x="125021" y="258961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8" name="SMARTInkAnnotation53"/>
          <p:cNvSpPr/>
          <p:nvPr/>
        </p:nvSpPr>
        <p:spPr>
          <a:xfrm>
            <a:off x="1631950" y="4527550"/>
            <a:ext cx="150813" cy="17463"/>
          </a:xfrm>
          <a:custGeom>
            <a:avLst/>
            <a:gdLst/>
            <a:ahLst/>
            <a:cxnLst/>
            <a:rect l="0" t="0" r="0" b="0"/>
            <a:pathLst>
              <a:path w="150715" h="17860">
                <a:moveTo>
                  <a:pt x="7696" y="0"/>
                </a:moveTo>
                <a:lnTo>
                  <a:pt x="0" y="0"/>
                </a:lnTo>
                <a:lnTo>
                  <a:pt x="29292" y="0"/>
                </a:lnTo>
                <a:lnTo>
                  <a:pt x="38978" y="992"/>
                </a:lnTo>
                <a:lnTo>
                  <a:pt x="50401" y="2646"/>
                </a:lnTo>
                <a:lnTo>
                  <a:pt x="62982" y="4740"/>
                </a:lnTo>
                <a:lnTo>
                  <a:pt x="75342" y="7129"/>
                </a:lnTo>
                <a:lnTo>
                  <a:pt x="99669" y="12429"/>
                </a:lnTo>
                <a:lnTo>
                  <a:pt x="110725" y="14239"/>
                </a:lnTo>
                <a:lnTo>
                  <a:pt x="121075" y="15446"/>
                </a:lnTo>
                <a:lnTo>
                  <a:pt x="150714" y="1785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9" name="SMARTInkAnnotation54"/>
          <p:cNvSpPr/>
          <p:nvPr/>
        </p:nvSpPr>
        <p:spPr>
          <a:xfrm>
            <a:off x="1892300" y="4554538"/>
            <a:ext cx="392113" cy="187325"/>
          </a:xfrm>
          <a:custGeom>
            <a:avLst/>
            <a:gdLst/>
            <a:ahLst/>
            <a:cxnLst/>
            <a:rect l="0" t="0" r="0" b="0"/>
            <a:pathLst>
              <a:path w="392206" h="187013">
                <a:moveTo>
                  <a:pt x="240249" y="35207"/>
                </a:moveTo>
                <a:lnTo>
                  <a:pt x="240249" y="27518"/>
                </a:lnTo>
                <a:lnTo>
                  <a:pt x="235504" y="21905"/>
                </a:lnTo>
                <a:lnTo>
                  <a:pt x="230526" y="16727"/>
                </a:lnTo>
                <a:lnTo>
                  <a:pt x="227808" y="13957"/>
                </a:lnTo>
                <a:lnTo>
                  <a:pt x="219491" y="8234"/>
                </a:lnTo>
                <a:lnTo>
                  <a:pt x="210167" y="3375"/>
                </a:lnTo>
                <a:lnTo>
                  <a:pt x="202712" y="1216"/>
                </a:lnTo>
                <a:lnTo>
                  <a:pt x="190791" y="256"/>
                </a:lnTo>
                <a:lnTo>
                  <a:pt x="183441" y="0"/>
                </a:lnTo>
                <a:lnTo>
                  <a:pt x="176554" y="822"/>
                </a:lnTo>
                <a:lnTo>
                  <a:pt x="169977" y="2362"/>
                </a:lnTo>
                <a:lnTo>
                  <a:pt x="163606" y="4380"/>
                </a:lnTo>
                <a:lnTo>
                  <a:pt x="145933" y="9269"/>
                </a:lnTo>
                <a:lnTo>
                  <a:pt x="135658" y="11962"/>
                </a:lnTo>
                <a:lnTo>
                  <a:pt x="125829" y="15741"/>
                </a:lnTo>
                <a:lnTo>
                  <a:pt x="116297" y="20246"/>
                </a:lnTo>
                <a:lnTo>
                  <a:pt x="106962" y="25233"/>
                </a:lnTo>
                <a:lnTo>
                  <a:pt x="97760" y="31534"/>
                </a:lnTo>
                <a:lnTo>
                  <a:pt x="88645" y="38711"/>
                </a:lnTo>
                <a:lnTo>
                  <a:pt x="79589" y="46473"/>
                </a:lnTo>
                <a:lnTo>
                  <a:pt x="70573" y="53632"/>
                </a:lnTo>
                <a:lnTo>
                  <a:pt x="61582" y="60389"/>
                </a:lnTo>
                <a:lnTo>
                  <a:pt x="52609" y="66877"/>
                </a:lnTo>
                <a:lnTo>
                  <a:pt x="44640" y="73188"/>
                </a:lnTo>
                <a:lnTo>
                  <a:pt x="37341" y="79379"/>
                </a:lnTo>
                <a:lnTo>
                  <a:pt x="30489" y="85491"/>
                </a:lnTo>
                <a:lnTo>
                  <a:pt x="23935" y="92542"/>
                </a:lnTo>
                <a:lnTo>
                  <a:pt x="17578" y="100220"/>
                </a:lnTo>
                <a:lnTo>
                  <a:pt x="11355" y="108314"/>
                </a:lnTo>
                <a:lnTo>
                  <a:pt x="7206" y="115695"/>
                </a:lnTo>
                <a:lnTo>
                  <a:pt x="4440" y="122601"/>
                </a:lnTo>
                <a:lnTo>
                  <a:pt x="2596" y="129188"/>
                </a:lnTo>
                <a:lnTo>
                  <a:pt x="1366" y="135564"/>
                </a:lnTo>
                <a:lnTo>
                  <a:pt x="547" y="141799"/>
                </a:lnTo>
                <a:lnTo>
                  <a:pt x="0" y="147941"/>
                </a:lnTo>
                <a:lnTo>
                  <a:pt x="1622" y="153027"/>
                </a:lnTo>
                <a:lnTo>
                  <a:pt x="4690" y="157410"/>
                </a:lnTo>
                <a:lnTo>
                  <a:pt x="8722" y="161324"/>
                </a:lnTo>
                <a:lnTo>
                  <a:pt x="13396" y="164925"/>
                </a:lnTo>
                <a:lnTo>
                  <a:pt x="18498" y="168319"/>
                </a:lnTo>
                <a:lnTo>
                  <a:pt x="23886" y="171573"/>
                </a:lnTo>
                <a:lnTo>
                  <a:pt x="29464" y="174735"/>
                </a:lnTo>
                <a:lnTo>
                  <a:pt x="40959" y="180893"/>
                </a:lnTo>
                <a:lnTo>
                  <a:pt x="52689" y="184293"/>
                </a:lnTo>
                <a:lnTo>
                  <a:pt x="58598" y="185199"/>
                </a:lnTo>
                <a:lnTo>
                  <a:pt x="65517" y="184811"/>
                </a:lnTo>
                <a:lnTo>
                  <a:pt x="73109" y="183561"/>
                </a:lnTo>
                <a:lnTo>
                  <a:pt x="81150" y="181734"/>
                </a:lnTo>
                <a:lnTo>
                  <a:pt x="89490" y="179524"/>
                </a:lnTo>
                <a:lnTo>
                  <a:pt x="106702" y="174424"/>
                </a:lnTo>
                <a:lnTo>
                  <a:pt x="114470" y="170682"/>
                </a:lnTo>
                <a:lnTo>
                  <a:pt x="121636" y="166203"/>
                </a:lnTo>
                <a:lnTo>
                  <a:pt x="128398" y="161233"/>
                </a:lnTo>
                <a:lnTo>
                  <a:pt x="143858" y="150419"/>
                </a:lnTo>
                <a:lnTo>
                  <a:pt x="152153" y="144757"/>
                </a:lnTo>
                <a:lnTo>
                  <a:pt x="159668" y="138006"/>
                </a:lnTo>
                <a:lnTo>
                  <a:pt x="166665" y="130528"/>
                </a:lnTo>
                <a:lnTo>
                  <a:pt x="173315" y="122567"/>
                </a:lnTo>
                <a:lnTo>
                  <a:pt x="179736" y="115276"/>
                </a:lnTo>
                <a:lnTo>
                  <a:pt x="192167" y="101881"/>
                </a:lnTo>
                <a:lnTo>
                  <a:pt x="197269" y="94539"/>
                </a:lnTo>
                <a:lnTo>
                  <a:pt x="201664" y="86668"/>
                </a:lnTo>
                <a:lnTo>
                  <a:pt x="205587" y="78445"/>
                </a:lnTo>
                <a:lnTo>
                  <a:pt x="210189" y="70977"/>
                </a:lnTo>
                <a:lnTo>
                  <a:pt x="215243" y="64015"/>
                </a:lnTo>
                <a:lnTo>
                  <a:pt x="220599" y="57389"/>
                </a:lnTo>
                <a:lnTo>
                  <a:pt x="225163" y="50987"/>
                </a:lnTo>
                <a:lnTo>
                  <a:pt x="229198" y="44735"/>
                </a:lnTo>
                <a:lnTo>
                  <a:pt x="232882" y="38582"/>
                </a:lnTo>
                <a:lnTo>
                  <a:pt x="235337" y="33489"/>
                </a:lnTo>
                <a:lnTo>
                  <a:pt x="236975" y="29101"/>
                </a:lnTo>
                <a:lnTo>
                  <a:pt x="238066" y="25183"/>
                </a:lnTo>
                <a:lnTo>
                  <a:pt x="238794" y="21579"/>
                </a:lnTo>
                <a:lnTo>
                  <a:pt x="239279" y="18184"/>
                </a:lnTo>
                <a:lnTo>
                  <a:pt x="240058" y="10347"/>
                </a:lnTo>
                <a:lnTo>
                  <a:pt x="239128" y="10696"/>
                </a:lnTo>
                <a:lnTo>
                  <a:pt x="235447" y="13730"/>
                </a:lnTo>
                <a:lnTo>
                  <a:pt x="234068" y="15928"/>
                </a:lnTo>
                <a:lnTo>
                  <a:pt x="232536" y="21016"/>
                </a:lnTo>
                <a:lnTo>
                  <a:pt x="229207" y="26585"/>
                </a:lnTo>
                <a:lnTo>
                  <a:pt x="226928" y="29459"/>
                </a:lnTo>
                <a:lnTo>
                  <a:pt x="225410" y="33359"/>
                </a:lnTo>
                <a:lnTo>
                  <a:pt x="224397" y="37944"/>
                </a:lnTo>
                <a:lnTo>
                  <a:pt x="223722" y="42985"/>
                </a:lnTo>
                <a:lnTo>
                  <a:pt x="222279" y="49322"/>
                </a:lnTo>
                <a:lnTo>
                  <a:pt x="220323" y="56523"/>
                </a:lnTo>
                <a:lnTo>
                  <a:pt x="218027" y="64300"/>
                </a:lnTo>
                <a:lnTo>
                  <a:pt x="216495" y="71470"/>
                </a:lnTo>
                <a:lnTo>
                  <a:pt x="215475" y="78234"/>
                </a:lnTo>
                <a:lnTo>
                  <a:pt x="214794" y="84727"/>
                </a:lnTo>
                <a:lnTo>
                  <a:pt x="215334" y="92033"/>
                </a:lnTo>
                <a:lnTo>
                  <a:pt x="216686" y="99880"/>
                </a:lnTo>
                <a:lnTo>
                  <a:pt x="218582" y="108088"/>
                </a:lnTo>
                <a:lnTo>
                  <a:pt x="220838" y="115544"/>
                </a:lnTo>
                <a:lnTo>
                  <a:pt x="223336" y="122500"/>
                </a:lnTo>
                <a:lnTo>
                  <a:pt x="225994" y="129121"/>
                </a:lnTo>
                <a:lnTo>
                  <a:pt x="229753" y="135519"/>
                </a:lnTo>
                <a:lnTo>
                  <a:pt x="234245" y="141769"/>
                </a:lnTo>
                <a:lnTo>
                  <a:pt x="239225" y="147920"/>
                </a:lnTo>
                <a:lnTo>
                  <a:pt x="245526" y="153014"/>
                </a:lnTo>
                <a:lnTo>
                  <a:pt x="252705" y="157400"/>
                </a:lnTo>
                <a:lnTo>
                  <a:pt x="260471" y="161318"/>
                </a:lnTo>
                <a:lnTo>
                  <a:pt x="268628" y="164921"/>
                </a:lnTo>
                <a:lnTo>
                  <a:pt x="277046" y="168316"/>
                </a:lnTo>
                <a:lnTo>
                  <a:pt x="285637" y="171571"/>
                </a:lnTo>
                <a:lnTo>
                  <a:pt x="296330" y="174734"/>
                </a:lnTo>
                <a:lnTo>
                  <a:pt x="308425" y="177835"/>
                </a:lnTo>
                <a:lnTo>
                  <a:pt x="321454" y="180893"/>
                </a:lnTo>
                <a:lnTo>
                  <a:pt x="333119" y="182933"/>
                </a:lnTo>
                <a:lnTo>
                  <a:pt x="343876" y="184292"/>
                </a:lnTo>
                <a:lnTo>
                  <a:pt x="354027" y="185199"/>
                </a:lnTo>
                <a:lnTo>
                  <a:pt x="362780" y="185803"/>
                </a:lnTo>
                <a:lnTo>
                  <a:pt x="370602" y="186206"/>
                </a:lnTo>
                <a:lnTo>
                  <a:pt x="392205" y="187012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0" name="SMARTInkAnnotation55"/>
          <p:cNvSpPr/>
          <p:nvPr/>
        </p:nvSpPr>
        <p:spPr>
          <a:xfrm>
            <a:off x="2528888" y="4572000"/>
            <a:ext cx="282575" cy="214313"/>
          </a:xfrm>
          <a:custGeom>
            <a:avLst/>
            <a:gdLst/>
            <a:ahLst/>
            <a:cxnLst/>
            <a:rect l="0" t="0" r="0" b="0"/>
            <a:pathLst>
              <a:path w="282236" h="214270">
                <a:moveTo>
                  <a:pt x="282235" y="35675"/>
                </a:moveTo>
                <a:lnTo>
                  <a:pt x="282235" y="23247"/>
                </a:lnTo>
                <a:lnTo>
                  <a:pt x="281242" y="21437"/>
                </a:lnTo>
                <a:lnTo>
                  <a:pt x="279587" y="20229"/>
                </a:lnTo>
                <a:lnTo>
                  <a:pt x="277490" y="19425"/>
                </a:lnTo>
                <a:lnTo>
                  <a:pt x="276092" y="17896"/>
                </a:lnTo>
                <a:lnTo>
                  <a:pt x="275160" y="15885"/>
                </a:lnTo>
                <a:lnTo>
                  <a:pt x="274539" y="13552"/>
                </a:lnTo>
                <a:lnTo>
                  <a:pt x="271201" y="8314"/>
                </a:lnTo>
                <a:lnTo>
                  <a:pt x="268920" y="5528"/>
                </a:lnTo>
                <a:lnTo>
                  <a:pt x="265413" y="3671"/>
                </a:lnTo>
                <a:lnTo>
                  <a:pt x="261089" y="2432"/>
                </a:lnTo>
                <a:lnTo>
                  <a:pt x="256219" y="1607"/>
                </a:lnTo>
                <a:lnTo>
                  <a:pt x="250987" y="1057"/>
                </a:lnTo>
                <a:lnTo>
                  <a:pt x="245512" y="690"/>
                </a:lnTo>
                <a:lnTo>
                  <a:pt x="239876" y="445"/>
                </a:lnTo>
                <a:lnTo>
                  <a:pt x="228317" y="174"/>
                </a:lnTo>
                <a:lnTo>
                  <a:pt x="199966" y="0"/>
                </a:lnTo>
                <a:lnTo>
                  <a:pt x="190642" y="977"/>
                </a:lnTo>
                <a:lnTo>
                  <a:pt x="180453" y="2622"/>
                </a:lnTo>
                <a:lnTo>
                  <a:pt x="169687" y="4710"/>
                </a:lnTo>
                <a:lnTo>
                  <a:pt x="147132" y="9676"/>
                </a:lnTo>
                <a:lnTo>
                  <a:pt x="135556" y="12389"/>
                </a:lnTo>
                <a:lnTo>
                  <a:pt x="123865" y="16182"/>
                </a:lnTo>
                <a:lnTo>
                  <a:pt x="112099" y="20696"/>
                </a:lnTo>
                <a:lnTo>
                  <a:pt x="100282" y="25689"/>
                </a:lnTo>
                <a:lnTo>
                  <a:pt x="88431" y="31994"/>
                </a:lnTo>
                <a:lnTo>
                  <a:pt x="76558" y="39174"/>
                </a:lnTo>
                <a:lnTo>
                  <a:pt x="64670" y="46938"/>
                </a:lnTo>
                <a:lnTo>
                  <a:pt x="53765" y="55090"/>
                </a:lnTo>
                <a:lnTo>
                  <a:pt x="43516" y="63501"/>
                </a:lnTo>
                <a:lnTo>
                  <a:pt x="33704" y="72085"/>
                </a:lnTo>
                <a:lnTo>
                  <a:pt x="25176" y="80785"/>
                </a:lnTo>
                <a:lnTo>
                  <a:pt x="17503" y="89561"/>
                </a:lnTo>
                <a:lnTo>
                  <a:pt x="10403" y="98388"/>
                </a:lnTo>
                <a:lnTo>
                  <a:pt x="5669" y="106257"/>
                </a:lnTo>
                <a:lnTo>
                  <a:pt x="2513" y="113488"/>
                </a:lnTo>
                <a:lnTo>
                  <a:pt x="409" y="120293"/>
                </a:lnTo>
                <a:lnTo>
                  <a:pt x="0" y="127806"/>
                </a:lnTo>
                <a:lnTo>
                  <a:pt x="720" y="135791"/>
                </a:lnTo>
                <a:lnTo>
                  <a:pt x="2193" y="144091"/>
                </a:lnTo>
                <a:lnTo>
                  <a:pt x="5162" y="151609"/>
                </a:lnTo>
                <a:lnTo>
                  <a:pt x="9127" y="158605"/>
                </a:lnTo>
                <a:lnTo>
                  <a:pt x="13757" y="165253"/>
                </a:lnTo>
                <a:lnTo>
                  <a:pt x="19823" y="170678"/>
                </a:lnTo>
                <a:lnTo>
                  <a:pt x="26847" y="175287"/>
                </a:lnTo>
                <a:lnTo>
                  <a:pt x="34509" y="179351"/>
                </a:lnTo>
                <a:lnTo>
                  <a:pt x="43589" y="183053"/>
                </a:lnTo>
                <a:lnTo>
                  <a:pt x="53616" y="186513"/>
                </a:lnTo>
                <a:lnTo>
                  <a:pt x="64273" y="189812"/>
                </a:lnTo>
                <a:lnTo>
                  <a:pt x="86708" y="196124"/>
                </a:lnTo>
                <a:lnTo>
                  <a:pt x="98252" y="199195"/>
                </a:lnTo>
                <a:lnTo>
                  <a:pt x="107935" y="202236"/>
                </a:lnTo>
                <a:lnTo>
                  <a:pt x="116376" y="205254"/>
                </a:lnTo>
                <a:lnTo>
                  <a:pt x="139218" y="21426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1" name="SMARTInkAnnotation56"/>
          <p:cNvSpPr/>
          <p:nvPr/>
        </p:nvSpPr>
        <p:spPr>
          <a:xfrm>
            <a:off x="2805113" y="4610100"/>
            <a:ext cx="265112" cy="158750"/>
          </a:xfrm>
          <a:custGeom>
            <a:avLst/>
            <a:gdLst/>
            <a:ahLst/>
            <a:cxnLst/>
            <a:rect l="0" t="0" r="0" b="0"/>
            <a:pathLst>
              <a:path w="265834" h="158940">
                <a:moveTo>
                  <a:pt x="158570" y="69642"/>
                </a:moveTo>
                <a:lnTo>
                  <a:pt x="163315" y="64901"/>
                </a:lnTo>
                <a:lnTo>
                  <a:pt x="164713" y="62513"/>
                </a:lnTo>
                <a:lnTo>
                  <a:pt x="165645" y="59928"/>
                </a:lnTo>
                <a:lnTo>
                  <a:pt x="166266" y="57213"/>
                </a:lnTo>
                <a:lnTo>
                  <a:pt x="166680" y="54411"/>
                </a:lnTo>
                <a:lnTo>
                  <a:pt x="166957" y="51550"/>
                </a:lnTo>
                <a:lnTo>
                  <a:pt x="167141" y="48651"/>
                </a:lnTo>
                <a:lnTo>
                  <a:pt x="168256" y="44734"/>
                </a:lnTo>
                <a:lnTo>
                  <a:pt x="169993" y="40138"/>
                </a:lnTo>
                <a:lnTo>
                  <a:pt x="172145" y="35090"/>
                </a:lnTo>
                <a:lnTo>
                  <a:pt x="172585" y="30732"/>
                </a:lnTo>
                <a:lnTo>
                  <a:pt x="171886" y="26835"/>
                </a:lnTo>
                <a:lnTo>
                  <a:pt x="170427" y="23244"/>
                </a:lnTo>
                <a:lnTo>
                  <a:pt x="169454" y="19858"/>
                </a:lnTo>
                <a:lnTo>
                  <a:pt x="168806" y="16609"/>
                </a:lnTo>
                <a:lnTo>
                  <a:pt x="168373" y="13451"/>
                </a:lnTo>
                <a:lnTo>
                  <a:pt x="166099" y="10353"/>
                </a:lnTo>
                <a:lnTo>
                  <a:pt x="162596" y="7296"/>
                </a:lnTo>
                <a:lnTo>
                  <a:pt x="158275" y="4266"/>
                </a:lnTo>
                <a:lnTo>
                  <a:pt x="153407" y="2245"/>
                </a:lnTo>
                <a:lnTo>
                  <a:pt x="148176" y="897"/>
                </a:lnTo>
                <a:lnTo>
                  <a:pt x="142702" y="0"/>
                </a:lnTo>
                <a:lnTo>
                  <a:pt x="137067" y="394"/>
                </a:lnTo>
                <a:lnTo>
                  <a:pt x="131323" y="1648"/>
                </a:lnTo>
                <a:lnTo>
                  <a:pt x="103088" y="10790"/>
                </a:lnTo>
                <a:lnTo>
                  <a:pt x="95759" y="13541"/>
                </a:lnTo>
                <a:lnTo>
                  <a:pt x="88887" y="16366"/>
                </a:lnTo>
                <a:lnTo>
                  <a:pt x="82320" y="19242"/>
                </a:lnTo>
                <a:lnTo>
                  <a:pt x="74962" y="23143"/>
                </a:lnTo>
                <a:lnTo>
                  <a:pt x="67077" y="27729"/>
                </a:lnTo>
                <a:lnTo>
                  <a:pt x="58841" y="32770"/>
                </a:lnTo>
                <a:lnTo>
                  <a:pt x="51364" y="39107"/>
                </a:lnTo>
                <a:lnTo>
                  <a:pt x="44393" y="46309"/>
                </a:lnTo>
                <a:lnTo>
                  <a:pt x="37759" y="54086"/>
                </a:lnTo>
                <a:lnTo>
                  <a:pt x="31350" y="60263"/>
                </a:lnTo>
                <a:lnTo>
                  <a:pt x="25091" y="65374"/>
                </a:lnTo>
                <a:lnTo>
                  <a:pt x="18932" y="69773"/>
                </a:lnTo>
                <a:lnTo>
                  <a:pt x="13833" y="74690"/>
                </a:lnTo>
                <a:lnTo>
                  <a:pt x="9440" y="79952"/>
                </a:lnTo>
                <a:lnTo>
                  <a:pt x="5519" y="85445"/>
                </a:lnTo>
                <a:lnTo>
                  <a:pt x="2905" y="91092"/>
                </a:lnTo>
                <a:lnTo>
                  <a:pt x="1162" y="96840"/>
                </a:lnTo>
                <a:lnTo>
                  <a:pt x="0" y="102657"/>
                </a:lnTo>
                <a:lnTo>
                  <a:pt x="218" y="107527"/>
                </a:lnTo>
                <a:lnTo>
                  <a:pt x="1357" y="111766"/>
                </a:lnTo>
                <a:lnTo>
                  <a:pt x="3109" y="115584"/>
                </a:lnTo>
                <a:lnTo>
                  <a:pt x="5271" y="118129"/>
                </a:lnTo>
                <a:lnTo>
                  <a:pt x="7705" y="119826"/>
                </a:lnTo>
                <a:lnTo>
                  <a:pt x="13058" y="121712"/>
                </a:lnTo>
                <a:lnTo>
                  <a:pt x="18748" y="122549"/>
                </a:lnTo>
                <a:lnTo>
                  <a:pt x="23642" y="122773"/>
                </a:lnTo>
                <a:lnTo>
                  <a:pt x="37025" y="123021"/>
                </a:lnTo>
                <a:lnTo>
                  <a:pt x="43772" y="122096"/>
                </a:lnTo>
                <a:lnTo>
                  <a:pt x="50257" y="120486"/>
                </a:lnTo>
                <a:lnTo>
                  <a:pt x="56566" y="118421"/>
                </a:lnTo>
                <a:lnTo>
                  <a:pt x="62758" y="115060"/>
                </a:lnTo>
                <a:lnTo>
                  <a:pt x="68873" y="110834"/>
                </a:lnTo>
                <a:lnTo>
                  <a:pt x="74936" y="106033"/>
                </a:lnTo>
                <a:lnTo>
                  <a:pt x="80964" y="100848"/>
                </a:lnTo>
                <a:lnTo>
                  <a:pt x="86969" y="95406"/>
                </a:lnTo>
                <a:lnTo>
                  <a:pt x="98939" y="84070"/>
                </a:lnTo>
                <a:lnTo>
                  <a:pt x="110879" y="72416"/>
                </a:lnTo>
                <a:lnTo>
                  <a:pt x="116844" y="67523"/>
                </a:lnTo>
                <a:lnTo>
                  <a:pt x="122808" y="63268"/>
                </a:lnTo>
                <a:lnTo>
                  <a:pt x="128770" y="59440"/>
                </a:lnTo>
                <a:lnTo>
                  <a:pt x="133737" y="54903"/>
                </a:lnTo>
                <a:lnTo>
                  <a:pt x="138042" y="49894"/>
                </a:lnTo>
                <a:lnTo>
                  <a:pt x="141905" y="44570"/>
                </a:lnTo>
                <a:lnTo>
                  <a:pt x="145474" y="40029"/>
                </a:lnTo>
                <a:lnTo>
                  <a:pt x="148846" y="36010"/>
                </a:lnTo>
                <a:lnTo>
                  <a:pt x="156649" y="27169"/>
                </a:lnTo>
                <a:lnTo>
                  <a:pt x="158283" y="27436"/>
                </a:lnTo>
                <a:lnTo>
                  <a:pt x="162746" y="30378"/>
                </a:lnTo>
                <a:lnTo>
                  <a:pt x="164334" y="32552"/>
                </a:lnTo>
                <a:lnTo>
                  <a:pt x="165392" y="34993"/>
                </a:lnTo>
                <a:lnTo>
                  <a:pt x="166097" y="37613"/>
                </a:lnTo>
                <a:lnTo>
                  <a:pt x="166568" y="41344"/>
                </a:lnTo>
                <a:lnTo>
                  <a:pt x="166882" y="45815"/>
                </a:lnTo>
                <a:lnTo>
                  <a:pt x="167091" y="50781"/>
                </a:lnTo>
                <a:lnTo>
                  <a:pt x="168223" y="56076"/>
                </a:lnTo>
                <a:lnTo>
                  <a:pt x="169971" y="61590"/>
                </a:lnTo>
                <a:lnTo>
                  <a:pt x="172130" y="67250"/>
                </a:lnTo>
                <a:lnTo>
                  <a:pt x="173569" y="74001"/>
                </a:lnTo>
                <a:lnTo>
                  <a:pt x="174528" y="81477"/>
                </a:lnTo>
                <a:lnTo>
                  <a:pt x="175168" y="89438"/>
                </a:lnTo>
                <a:lnTo>
                  <a:pt x="175594" y="96730"/>
                </a:lnTo>
                <a:lnTo>
                  <a:pt x="176068" y="110124"/>
                </a:lnTo>
                <a:lnTo>
                  <a:pt x="177187" y="116474"/>
                </a:lnTo>
                <a:lnTo>
                  <a:pt x="178928" y="122691"/>
                </a:lnTo>
                <a:lnTo>
                  <a:pt x="181080" y="128820"/>
                </a:lnTo>
                <a:lnTo>
                  <a:pt x="184501" y="134891"/>
                </a:lnTo>
                <a:lnTo>
                  <a:pt x="188769" y="140922"/>
                </a:lnTo>
                <a:lnTo>
                  <a:pt x="193600" y="146928"/>
                </a:lnTo>
                <a:lnTo>
                  <a:pt x="198808" y="150931"/>
                </a:lnTo>
                <a:lnTo>
                  <a:pt x="204265" y="153600"/>
                </a:lnTo>
                <a:lnTo>
                  <a:pt x="209890" y="155380"/>
                </a:lnTo>
                <a:lnTo>
                  <a:pt x="215627" y="156566"/>
                </a:lnTo>
                <a:lnTo>
                  <a:pt x="221437" y="157357"/>
                </a:lnTo>
                <a:lnTo>
                  <a:pt x="227297" y="157884"/>
                </a:lnTo>
                <a:lnTo>
                  <a:pt x="234183" y="158236"/>
                </a:lnTo>
                <a:lnTo>
                  <a:pt x="265833" y="15893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2" name="SMARTInkAnnotation57"/>
          <p:cNvSpPr/>
          <p:nvPr/>
        </p:nvSpPr>
        <p:spPr>
          <a:xfrm>
            <a:off x="3106738" y="4556125"/>
            <a:ext cx="303212" cy="207963"/>
          </a:xfrm>
          <a:custGeom>
            <a:avLst/>
            <a:gdLst/>
            <a:ahLst/>
            <a:cxnLst/>
            <a:rect l="0" t="0" r="0" b="0"/>
            <a:pathLst>
              <a:path w="303912" h="207946">
                <a:moveTo>
                  <a:pt x="26815" y="51643"/>
                </a:moveTo>
                <a:lnTo>
                  <a:pt x="26815" y="56383"/>
                </a:lnTo>
                <a:lnTo>
                  <a:pt x="25822" y="57780"/>
                </a:lnTo>
                <a:lnTo>
                  <a:pt x="24167" y="58711"/>
                </a:lnTo>
                <a:lnTo>
                  <a:pt x="22070" y="59331"/>
                </a:lnTo>
                <a:lnTo>
                  <a:pt x="20673" y="60737"/>
                </a:lnTo>
                <a:lnTo>
                  <a:pt x="19741" y="62667"/>
                </a:lnTo>
                <a:lnTo>
                  <a:pt x="19119" y="64945"/>
                </a:lnTo>
                <a:lnTo>
                  <a:pt x="18705" y="68449"/>
                </a:lnTo>
                <a:lnTo>
                  <a:pt x="18429" y="72769"/>
                </a:lnTo>
                <a:lnTo>
                  <a:pt x="18245" y="77633"/>
                </a:lnTo>
                <a:lnTo>
                  <a:pt x="17129" y="82860"/>
                </a:lnTo>
                <a:lnTo>
                  <a:pt x="15392" y="88330"/>
                </a:lnTo>
                <a:lnTo>
                  <a:pt x="13241" y="93960"/>
                </a:lnTo>
                <a:lnTo>
                  <a:pt x="8202" y="108154"/>
                </a:lnTo>
                <a:lnTo>
                  <a:pt x="5468" y="116106"/>
                </a:lnTo>
                <a:lnTo>
                  <a:pt x="3645" y="123392"/>
                </a:lnTo>
                <a:lnTo>
                  <a:pt x="2430" y="130234"/>
                </a:lnTo>
                <a:lnTo>
                  <a:pt x="1620" y="136779"/>
                </a:lnTo>
                <a:lnTo>
                  <a:pt x="1080" y="144119"/>
                </a:lnTo>
                <a:lnTo>
                  <a:pt x="720" y="151989"/>
                </a:lnTo>
                <a:lnTo>
                  <a:pt x="142" y="176526"/>
                </a:lnTo>
                <a:lnTo>
                  <a:pt x="2" y="207945"/>
                </a:lnTo>
                <a:lnTo>
                  <a:pt x="0" y="101514"/>
                </a:lnTo>
                <a:lnTo>
                  <a:pt x="993" y="90843"/>
                </a:lnTo>
                <a:lnTo>
                  <a:pt x="2648" y="80754"/>
                </a:lnTo>
                <a:lnTo>
                  <a:pt x="4745" y="71050"/>
                </a:lnTo>
                <a:lnTo>
                  <a:pt x="6143" y="62597"/>
                </a:lnTo>
                <a:lnTo>
                  <a:pt x="7075" y="54976"/>
                </a:lnTo>
                <a:lnTo>
                  <a:pt x="7696" y="47912"/>
                </a:lnTo>
                <a:lnTo>
                  <a:pt x="9103" y="41218"/>
                </a:lnTo>
                <a:lnTo>
                  <a:pt x="11034" y="34771"/>
                </a:lnTo>
                <a:lnTo>
                  <a:pt x="13316" y="28489"/>
                </a:lnTo>
                <a:lnTo>
                  <a:pt x="15829" y="23309"/>
                </a:lnTo>
                <a:lnTo>
                  <a:pt x="18498" y="18862"/>
                </a:lnTo>
                <a:lnTo>
                  <a:pt x="21270" y="14907"/>
                </a:lnTo>
                <a:lnTo>
                  <a:pt x="25105" y="11277"/>
                </a:lnTo>
                <a:lnTo>
                  <a:pt x="29648" y="7865"/>
                </a:lnTo>
                <a:lnTo>
                  <a:pt x="34663" y="4598"/>
                </a:lnTo>
                <a:lnTo>
                  <a:pt x="39992" y="2420"/>
                </a:lnTo>
                <a:lnTo>
                  <a:pt x="45532" y="968"/>
                </a:lnTo>
                <a:lnTo>
                  <a:pt x="51211" y="0"/>
                </a:lnTo>
                <a:lnTo>
                  <a:pt x="58970" y="348"/>
                </a:lnTo>
                <a:lnTo>
                  <a:pt x="68115" y="1571"/>
                </a:lnTo>
                <a:lnTo>
                  <a:pt x="78185" y="3379"/>
                </a:lnTo>
                <a:lnTo>
                  <a:pt x="87878" y="5576"/>
                </a:lnTo>
                <a:lnTo>
                  <a:pt x="97319" y="8033"/>
                </a:lnTo>
                <a:lnTo>
                  <a:pt x="116748" y="13409"/>
                </a:lnTo>
                <a:lnTo>
                  <a:pt x="138625" y="19106"/>
                </a:lnTo>
                <a:lnTo>
                  <a:pt x="149027" y="21022"/>
                </a:lnTo>
                <a:lnTo>
                  <a:pt x="158942" y="22299"/>
                </a:lnTo>
                <a:lnTo>
                  <a:pt x="168531" y="23151"/>
                </a:lnTo>
                <a:lnTo>
                  <a:pt x="178897" y="25703"/>
                </a:lnTo>
                <a:lnTo>
                  <a:pt x="189780" y="29389"/>
                </a:lnTo>
                <a:lnTo>
                  <a:pt x="201008" y="33830"/>
                </a:lnTo>
                <a:lnTo>
                  <a:pt x="211473" y="36791"/>
                </a:lnTo>
                <a:lnTo>
                  <a:pt x="221429" y="38765"/>
                </a:lnTo>
                <a:lnTo>
                  <a:pt x="231046" y="40081"/>
                </a:lnTo>
                <a:lnTo>
                  <a:pt x="239443" y="41951"/>
                </a:lnTo>
                <a:lnTo>
                  <a:pt x="247029" y="44189"/>
                </a:lnTo>
                <a:lnTo>
                  <a:pt x="254071" y="46674"/>
                </a:lnTo>
                <a:lnTo>
                  <a:pt x="260753" y="48330"/>
                </a:lnTo>
                <a:lnTo>
                  <a:pt x="267193" y="49435"/>
                </a:lnTo>
                <a:lnTo>
                  <a:pt x="273473" y="50170"/>
                </a:lnTo>
                <a:lnTo>
                  <a:pt x="277660" y="51653"/>
                </a:lnTo>
                <a:lnTo>
                  <a:pt x="280451" y="53634"/>
                </a:lnTo>
                <a:lnTo>
                  <a:pt x="282312" y="55947"/>
                </a:lnTo>
                <a:lnTo>
                  <a:pt x="283553" y="58481"/>
                </a:lnTo>
                <a:lnTo>
                  <a:pt x="284931" y="63943"/>
                </a:lnTo>
                <a:lnTo>
                  <a:pt x="285299" y="67780"/>
                </a:lnTo>
                <a:lnTo>
                  <a:pt x="285544" y="72323"/>
                </a:lnTo>
                <a:lnTo>
                  <a:pt x="285817" y="82662"/>
                </a:lnTo>
                <a:lnTo>
                  <a:pt x="285937" y="93872"/>
                </a:lnTo>
                <a:lnTo>
                  <a:pt x="284976" y="99639"/>
                </a:lnTo>
                <a:lnTo>
                  <a:pt x="283342" y="105469"/>
                </a:lnTo>
                <a:lnTo>
                  <a:pt x="281260" y="111339"/>
                </a:lnTo>
                <a:lnTo>
                  <a:pt x="279872" y="117237"/>
                </a:lnTo>
                <a:lnTo>
                  <a:pt x="278947" y="123153"/>
                </a:lnTo>
                <a:lnTo>
                  <a:pt x="278329" y="129082"/>
                </a:lnTo>
                <a:lnTo>
                  <a:pt x="276925" y="135019"/>
                </a:lnTo>
                <a:lnTo>
                  <a:pt x="274995" y="140962"/>
                </a:lnTo>
                <a:lnTo>
                  <a:pt x="272716" y="146907"/>
                </a:lnTo>
                <a:lnTo>
                  <a:pt x="271196" y="152856"/>
                </a:lnTo>
                <a:lnTo>
                  <a:pt x="270183" y="158806"/>
                </a:lnTo>
                <a:lnTo>
                  <a:pt x="269507" y="164756"/>
                </a:lnTo>
                <a:lnTo>
                  <a:pt x="269057" y="169716"/>
                </a:lnTo>
                <a:lnTo>
                  <a:pt x="268757" y="174015"/>
                </a:lnTo>
                <a:lnTo>
                  <a:pt x="268557" y="177873"/>
                </a:lnTo>
                <a:lnTo>
                  <a:pt x="268335" y="184805"/>
                </a:lnTo>
                <a:lnTo>
                  <a:pt x="268167" y="201639"/>
                </a:lnTo>
                <a:lnTo>
                  <a:pt x="268157" y="177669"/>
                </a:lnTo>
                <a:lnTo>
                  <a:pt x="269150" y="171379"/>
                </a:lnTo>
                <a:lnTo>
                  <a:pt x="270805" y="164209"/>
                </a:lnTo>
                <a:lnTo>
                  <a:pt x="272902" y="156453"/>
                </a:lnTo>
                <a:lnTo>
                  <a:pt x="274300" y="149297"/>
                </a:lnTo>
                <a:lnTo>
                  <a:pt x="275232" y="142543"/>
                </a:lnTo>
                <a:lnTo>
                  <a:pt x="275853" y="136055"/>
                </a:lnTo>
                <a:lnTo>
                  <a:pt x="277260" y="128753"/>
                </a:lnTo>
                <a:lnTo>
                  <a:pt x="279192" y="120910"/>
                </a:lnTo>
                <a:lnTo>
                  <a:pt x="281472" y="112704"/>
                </a:lnTo>
                <a:lnTo>
                  <a:pt x="286655" y="95648"/>
                </a:lnTo>
                <a:lnTo>
                  <a:pt x="289428" y="86933"/>
                </a:lnTo>
                <a:lnTo>
                  <a:pt x="291276" y="79138"/>
                </a:lnTo>
                <a:lnTo>
                  <a:pt x="292508" y="71958"/>
                </a:lnTo>
                <a:lnTo>
                  <a:pt x="293330" y="65186"/>
                </a:lnTo>
                <a:lnTo>
                  <a:pt x="294870" y="58688"/>
                </a:lnTo>
                <a:lnTo>
                  <a:pt x="296891" y="52371"/>
                </a:lnTo>
                <a:lnTo>
                  <a:pt x="299231" y="46174"/>
                </a:lnTo>
                <a:lnTo>
                  <a:pt x="300791" y="40060"/>
                </a:lnTo>
                <a:lnTo>
                  <a:pt x="301831" y="33999"/>
                </a:lnTo>
                <a:lnTo>
                  <a:pt x="303911" y="1592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3" name="SMARTInkAnnotation58"/>
          <p:cNvSpPr/>
          <p:nvPr/>
        </p:nvSpPr>
        <p:spPr>
          <a:xfrm>
            <a:off x="3538538" y="4546600"/>
            <a:ext cx="217487" cy="185738"/>
          </a:xfrm>
          <a:custGeom>
            <a:avLst/>
            <a:gdLst/>
            <a:ahLst/>
            <a:cxnLst/>
            <a:rect l="0" t="0" r="0" b="0"/>
            <a:pathLst>
              <a:path w="217352" h="185401">
                <a:moveTo>
                  <a:pt x="85834" y="42684"/>
                </a:moveTo>
                <a:lnTo>
                  <a:pt x="93530" y="50373"/>
                </a:lnTo>
                <a:lnTo>
                  <a:pt x="94221" y="53708"/>
                </a:lnTo>
                <a:lnTo>
                  <a:pt x="94528" y="58498"/>
                </a:lnTo>
                <a:lnTo>
                  <a:pt x="94664" y="63933"/>
                </a:lnTo>
                <a:lnTo>
                  <a:pt x="93707" y="66772"/>
                </a:lnTo>
                <a:lnTo>
                  <a:pt x="92076" y="69657"/>
                </a:lnTo>
                <a:lnTo>
                  <a:pt x="89996" y="72573"/>
                </a:lnTo>
                <a:lnTo>
                  <a:pt x="86622" y="76500"/>
                </a:lnTo>
                <a:lnTo>
                  <a:pt x="82387" y="81103"/>
                </a:lnTo>
                <a:lnTo>
                  <a:pt x="77577" y="86156"/>
                </a:lnTo>
                <a:lnTo>
                  <a:pt x="71391" y="90517"/>
                </a:lnTo>
                <a:lnTo>
                  <a:pt x="64288" y="94416"/>
                </a:lnTo>
                <a:lnTo>
                  <a:pt x="56572" y="98008"/>
                </a:lnTo>
                <a:lnTo>
                  <a:pt x="49442" y="102387"/>
                </a:lnTo>
                <a:lnTo>
                  <a:pt x="42703" y="107290"/>
                </a:lnTo>
                <a:lnTo>
                  <a:pt x="36224" y="112544"/>
                </a:lnTo>
                <a:lnTo>
                  <a:pt x="29917" y="118031"/>
                </a:lnTo>
                <a:lnTo>
                  <a:pt x="23727" y="123673"/>
                </a:lnTo>
                <a:lnTo>
                  <a:pt x="17614" y="129419"/>
                </a:lnTo>
                <a:lnTo>
                  <a:pt x="13538" y="135234"/>
                </a:lnTo>
                <a:lnTo>
                  <a:pt x="10821" y="141095"/>
                </a:lnTo>
                <a:lnTo>
                  <a:pt x="9010" y="146986"/>
                </a:lnTo>
                <a:lnTo>
                  <a:pt x="7802" y="151906"/>
                </a:lnTo>
                <a:lnTo>
                  <a:pt x="6997" y="156178"/>
                </a:lnTo>
                <a:lnTo>
                  <a:pt x="6461" y="160019"/>
                </a:lnTo>
                <a:lnTo>
                  <a:pt x="8089" y="163571"/>
                </a:lnTo>
                <a:lnTo>
                  <a:pt x="11161" y="166931"/>
                </a:lnTo>
                <a:lnTo>
                  <a:pt x="15196" y="170164"/>
                </a:lnTo>
                <a:lnTo>
                  <a:pt x="19872" y="173311"/>
                </a:lnTo>
                <a:lnTo>
                  <a:pt x="24975" y="176401"/>
                </a:lnTo>
                <a:lnTo>
                  <a:pt x="30364" y="179454"/>
                </a:lnTo>
                <a:lnTo>
                  <a:pt x="36936" y="181489"/>
                </a:lnTo>
                <a:lnTo>
                  <a:pt x="44297" y="182845"/>
                </a:lnTo>
                <a:lnTo>
                  <a:pt x="52183" y="183750"/>
                </a:lnTo>
                <a:lnTo>
                  <a:pt x="60421" y="184353"/>
                </a:lnTo>
                <a:lnTo>
                  <a:pt x="68892" y="184754"/>
                </a:lnTo>
                <a:lnTo>
                  <a:pt x="87243" y="185201"/>
                </a:lnTo>
                <a:lnTo>
                  <a:pt x="108641" y="185400"/>
                </a:lnTo>
                <a:lnTo>
                  <a:pt x="118916" y="183469"/>
                </a:lnTo>
                <a:lnTo>
                  <a:pt x="128746" y="180197"/>
                </a:lnTo>
                <a:lnTo>
                  <a:pt x="138279" y="176031"/>
                </a:lnTo>
                <a:lnTo>
                  <a:pt x="148606" y="172262"/>
                </a:lnTo>
                <a:lnTo>
                  <a:pt x="159464" y="168757"/>
                </a:lnTo>
                <a:lnTo>
                  <a:pt x="170675" y="165428"/>
                </a:lnTo>
                <a:lnTo>
                  <a:pt x="180135" y="161224"/>
                </a:lnTo>
                <a:lnTo>
                  <a:pt x="188429" y="156437"/>
                </a:lnTo>
                <a:lnTo>
                  <a:pt x="195944" y="151261"/>
                </a:lnTo>
                <a:lnTo>
                  <a:pt x="201948" y="144835"/>
                </a:lnTo>
                <a:lnTo>
                  <a:pt x="206943" y="137573"/>
                </a:lnTo>
                <a:lnTo>
                  <a:pt x="211266" y="129756"/>
                </a:lnTo>
                <a:lnTo>
                  <a:pt x="214148" y="121568"/>
                </a:lnTo>
                <a:lnTo>
                  <a:pt x="216070" y="113133"/>
                </a:lnTo>
                <a:lnTo>
                  <a:pt x="217351" y="104533"/>
                </a:lnTo>
                <a:lnTo>
                  <a:pt x="217212" y="95823"/>
                </a:lnTo>
                <a:lnTo>
                  <a:pt x="216126" y="87039"/>
                </a:lnTo>
                <a:lnTo>
                  <a:pt x="214409" y="78207"/>
                </a:lnTo>
                <a:lnTo>
                  <a:pt x="211278" y="69343"/>
                </a:lnTo>
                <a:lnTo>
                  <a:pt x="207204" y="60457"/>
                </a:lnTo>
                <a:lnTo>
                  <a:pt x="202502" y="51556"/>
                </a:lnTo>
                <a:lnTo>
                  <a:pt x="196388" y="43638"/>
                </a:lnTo>
                <a:lnTo>
                  <a:pt x="189332" y="36374"/>
                </a:lnTo>
                <a:lnTo>
                  <a:pt x="181648" y="29547"/>
                </a:lnTo>
                <a:lnTo>
                  <a:pt x="173547" y="24004"/>
                </a:lnTo>
                <a:lnTo>
                  <a:pt x="165166" y="19317"/>
                </a:lnTo>
                <a:lnTo>
                  <a:pt x="156599" y="15200"/>
                </a:lnTo>
                <a:lnTo>
                  <a:pt x="146915" y="11463"/>
                </a:lnTo>
                <a:lnTo>
                  <a:pt x="136487" y="7979"/>
                </a:lnTo>
                <a:lnTo>
                  <a:pt x="125562" y="4664"/>
                </a:lnTo>
                <a:lnTo>
                  <a:pt x="114306" y="2455"/>
                </a:lnTo>
                <a:lnTo>
                  <a:pt x="102829" y="981"/>
                </a:lnTo>
                <a:lnTo>
                  <a:pt x="91205" y="0"/>
                </a:lnTo>
                <a:lnTo>
                  <a:pt x="79483" y="337"/>
                </a:lnTo>
                <a:lnTo>
                  <a:pt x="67696" y="1554"/>
                </a:lnTo>
                <a:lnTo>
                  <a:pt x="55865" y="3358"/>
                </a:lnTo>
                <a:lnTo>
                  <a:pt x="45991" y="5552"/>
                </a:lnTo>
                <a:lnTo>
                  <a:pt x="37423" y="8008"/>
                </a:lnTo>
                <a:lnTo>
                  <a:pt x="29724" y="10637"/>
                </a:lnTo>
                <a:lnTo>
                  <a:pt x="22605" y="14374"/>
                </a:lnTo>
                <a:lnTo>
                  <a:pt x="15872" y="18850"/>
                </a:lnTo>
                <a:lnTo>
                  <a:pt x="9398" y="23818"/>
                </a:lnTo>
                <a:lnTo>
                  <a:pt x="5082" y="29115"/>
                </a:lnTo>
                <a:lnTo>
                  <a:pt x="2204" y="34630"/>
                </a:lnTo>
                <a:lnTo>
                  <a:pt x="286" y="40291"/>
                </a:lnTo>
                <a:lnTo>
                  <a:pt x="0" y="45057"/>
                </a:lnTo>
                <a:lnTo>
                  <a:pt x="802" y="49227"/>
                </a:lnTo>
                <a:lnTo>
                  <a:pt x="2331" y="52999"/>
                </a:lnTo>
                <a:lnTo>
                  <a:pt x="3350" y="56506"/>
                </a:lnTo>
                <a:lnTo>
                  <a:pt x="4029" y="59836"/>
                </a:lnTo>
                <a:lnTo>
                  <a:pt x="5387" y="69473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4" name="SMARTInkAnnotation59"/>
          <p:cNvSpPr/>
          <p:nvPr/>
        </p:nvSpPr>
        <p:spPr>
          <a:xfrm>
            <a:off x="3902075" y="4464050"/>
            <a:ext cx="7938" cy="295275"/>
          </a:xfrm>
          <a:custGeom>
            <a:avLst/>
            <a:gdLst/>
            <a:ahLst/>
            <a:cxnLst/>
            <a:rect l="0" t="0" r="0" b="0"/>
            <a:pathLst>
              <a:path w="8940" h="294681">
                <a:moveTo>
                  <a:pt x="8939" y="0"/>
                </a:moveTo>
                <a:lnTo>
                  <a:pt x="8939" y="4741"/>
                </a:lnTo>
                <a:lnTo>
                  <a:pt x="7946" y="7129"/>
                </a:lnTo>
                <a:lnTo>
                  <a:pt x="6290" y="9714"/>
                </a:lnTo>
                <a:lnTo>
                  <a:pt x="4193" y="12429"/>
                </a:lnTo>
                <a:lnTo>
                  <a:pt x="2795" y="15231"/>
                </a:lnTo>
                <a:lnTo>
                  <a:pt x="1864" y="18092"/>
                </a:lnTo>
                <a:lnTo>
                  <a:pt x="1242" y="20991"/>
                </a:lnTo>
                <a:lnTo>
                  <a:pt x="828" y="24908"/>
                </a:lnTo>
                <a:lnTo>
                  <a:pt x="552" y="29504"/>
                </a:lnTo>
                <a:lnTo>
                  <a:pt x="368" y="34552"/>
                </a:lnTo>
                <a:lnTo>
                  <a:pt x="109" y="55879"/>
                </a:lnTo>
                <a:lnTo>
                  <a:pt x="0" y="259800"/>
                </a:lnTo>
                <a:lnTo>
                  <a:pt x="993" y="267458"/>
                </a:lnTo>
                <a:lnTo>
                  <a:pt x="2649" y="274547"/>
                </a:lnTo>
                <a:lnTo>
                  <a:pt x="8939" y="29468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5" name="SMARTInkAnnotation60"/>
          <p:cNvSpPr/>
          <p:nvPr/>
        </p:nvSpPr>
        <p:spPr>
          <a:xfrm>
            <a:off x="3838575" y="4535488"/>
            <a:ext cx="169863" cy="9525"/>
          </a:xfrm>
          <a:custGeom>
            <a:avLst/>
            <a:gdLst/>
            <a:ahLst/>
            <a:cxnLst/>
            <a:rect l="0" t="0" r="0" b="0"/>
            <a:pathLst>
              <a:path w="169834" h="8930">
                <a:moveTo>
                  <a:pt x="0" y="0"/>
                </a:moveTo>
                <a:lnTo>
                  <a:pt x="44100" y="0"/>
                </a:lnTo>
                <a:lnTo>
                  <a:pt x="52243" y="992"/>
                </a:lnTo>
                <a:lnTo>
                  <a:pt x="62638" y="2645"/>
                </a:lnTo>
                <a:lnTo>
                  <a:pt x="74534" y="4741"/>
                </a:lnTo>
                <a:lnTo>
                  <a:pt x="87429" y="6137"/>
                </a:lnTo>
                <a:lnTo>
                  <a:pt x="100993" y="7068"/>
                </a:lnTo>
                <a:lnTo>
                  <a:pt x="127319" y="8102"/>
                </a:lnTo>
                <a:lnTo>
                  <a:pt x="169833" y="892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6" name="SMARTInkAnnotation61"/>
          <p:cNvSpPr/>
          <p:nvPr/>
        </p:nvSpPr>
        <p:spPr>
          <a:xfrm>
            <a:off x="4079875" y="4500563"/>
            <a:ext cx="246063" cy="319087"/>
          </a:xfrm>
          <a:custGeom>
            <a:avLst/>
            <a:gdLst/>
            <a:ahLst/>
            <a:cxnLst/>
            <a:rect l="0" t="0" r="0" b="0"/>
            <a:pathLst>
              <a:path w="244835" h="319012">
                <a:moveTo>
                  <a:pt x="214525" y="26668"/>
                </a:moveTo>
                <a:lnTo>
                  <a:pt x="209780" y="21928"/>
                </a:lnTo>
                <a:lnTo>
                  <a:pt x="205403" y="19539"/>
                </a:lnTo>
                <a:lnTo>
                  <a:pt x="199505" y="16955"/>
                </a:lnTo>
                <a:lnTo>
                  <a:pt x="192594" y="14239"/>
                </a:lnTo>
                <a:lnTo>
                  <a:pt x="186993" y="12429"/>
                </a:lnTo>
                <a:lnTo>
                  <a:pt x="182266" y="11222"/>
                </a:lnTo>
                <a:lnTo>
                  <a:pt x="178122" y="10418"/>
                </a:lnTo>
                <a:lnTo>
                  <a:pt x="172379" y="8889"/>
                </a:lnTo>
                <a:lnTo>
                  <a:pt x="158053" y="4545"/>
                </a:lnTo>
                <a:lnTo>
                  <a:pt x="149068" y="2990"/>
                </a:lnTo>
                <a:lnTo>
                  <a:pt x="139106" y="1953"/>
                </a:lnTo>
                <a:lnTo>
                  <a:pt x="128491" y="1261"/>
                </a:lnTo>
                <a:lnTo>
                  <a:pt x="108752" y="493"/>
                </a:lnTo>
                <a:lnTo>
                  <a:pt x="76548" y="0"/>
                </a:lnTo>
                <a:lnTo>
                  <a:pt x="69902" y="952"/>
                </a:lnTo>
                <a:lnTo>
                  <a:pt x="63485" y="2579"/>
                </a:lnTo>
                <a:lnTo>
                  <a:pt x="57221" y="4655"/>
                </a:lnTo>
                <a:lnTo>
                  <a:pt x="52052" y="8024"/>
                </a:lnTo>
                <a:lnTo>
                  <a:pt x="47612" y="12255"/>
                </a:lnTo>
                <a:lnTo>
                  <a:pt x="43659" y="17059"/>
                </a:lnTo>
                <a:lnTo>
                  <a:pt x="42018" y="22246"/>
                </a:lnTo>
                <a:lnTo>
                  <a:pt x="41916" y="27690"/>
                </a:lnTo>
                <a:lnTo>
                  <a:pt x="42842" y="33302"/>
                </a:lnTo>
                <a:lnTo>
                  <a:pt x="45445" y="39028"/>
                </a:lnTo>
                <a:lnTo>
                  <a:pt x="49167" y="44830"/>
                </a:lnTo>
                <a:lnTo>
                  <a:pt x="53634" y="50682"/>
                </a:lnTo>
                <a:lnTo>
                  <a:pt x="59592" y="57560"/>
                </a:lnTo>
                <a:lnTo>
                  <a:pt x="66544" y="65122"/>
                </a:lnTo>
                <a:lnTo>
                  <a:pt x="82213" y="81462"/>
                </a:lnTo>
                <a:lnTo>
                  <a:pt x="164466" y="164160"/>
                </a:lnTo>
                <a:lnTo>
                  <a:pt x="175193" y="175876"/>
                </a:lnTo>
                <a:lnTo>
                  <a:pt x="185324" y="187656"/>
                </a:lnTo>
                <a:lnTo>
                  <a:pt x="195058" y="199477"/>
                </a:lnTo>
                <a:lnTo>
                  <a:pt x="203533" y="210335"/>
                </a:lnTo>
                <a:lnTo>
                  <a:pt x="211170" y="220551"/>
                </a:lnTo>
                <a:lnTo>
                  <a:pt x="218247" y="230337"/>
                </a:lnTo>
                <a:lnTo>
                  <a:pt x="223959" y="239838"/>
                </a:lnTo>
                <a:lnTo>
                  <a:pt x="228760" y="249149"/>
                </a:lnTo>
                <a:lnTo>
                  <a:pt x="236742" y="266439"/>
                </a:lnTo>
                <a:lnTo>
                  <a:pt x="243601" y="280738"/>
                </a:lnTo>
                <a:lnTo>
                  <a:pt x="244834" y="287329"/>
                </a:lnTo>
                <a:lnTo>
                  <a:pt x="244663" y="293708"/>
                </a:lnTo>
                <a:lnTo>
                  <a:pt x="243556" y="299944"/>
                </a:lnTo>
                <a:lnTo>
                  <a:pt x="239838" y="305094"/>
                </a:lnTo>
                <a:lnTo>
                  <a:pt x="234380" y="309520"/>
                </a:lnTo>
                <a:lnTo>
                  <a:pt x="227762" y="313462"/>
                </a:lnTo>
                <a:lnTo>
                  <a:pt x="221363" y="316091"/>
                </a:lnTo>
                <a:lnTo>
                  <a:pt x="215111" y="317843"/>
                </a:lnTo>
                <a:lnTo>
                  <a:pt x="208957" y="319011"/>
                </a:lnTo>
                <a:lnTo>
                  <a:pt x="200881" y="318798"/>
                </a:lnTo>
                <a:lnTo>
                  <a:pt x="191525" y="317663"/>
                </a:lnTo>
                <a:lnTo>
                  <a:pt x="181314" y="315914"/>
                </a:lnTo>
                <a:lnTo>
                  <a:pt x="171528" y="313757"/>
                </a:lnTo>
                <a:lnTo>
                  <a:pt x="162024" y="311326"/>
                </a:lnTo>
                <a:lnTo>
                  <a:pt x="152709" y="308714"/>
                </a:lnTo>
                <a:lnTo>
                  <a:pt x="134413" y="303164"/>
                </a:lnTo>
                <a:lnTo>
                  <a:pt x="125363" y="300296"/>
                </a:lnTo>
                <a:lnTo>
                  <a:pt x="116350" y="296399"/>
                </a:lnTo>
                <a:lnTo>
                  <a:pt x="107362" y="291817"/>
                </a:lnTo>
                <a:lnTo>
                  <a:pt x="98390" y="286778"/>
                </a:lnTo>
                <a:lnTo>
                  <a:pt x="89429" y="281434"/>
                </a:lnTo>
                <a:lnTo>
                  <a:pt x="63576" y="265424"/>
                </a:lnTo>
                <a:lnTo>
                  <a:pt x="56288" y="261244"/>
                </a:lnTo>
                <a:lnTo>
                  <a:pt x="49443" y="257466"/>
                </a:lnTo>
                <a:lnTo>
                  <a:pt x="42894" y="252963"/>
                </a:lnTo>
                <a:lnTo>
                  <a:pt x="36541" y="247976"/>
                </a:lnTo>
                <a:lnTo>
                  <a:pt x="30319" y="242668"/>
                </a:lnTo>
                <a:lnTo>
                  <a:pt x="25179" y="239129"/>
                </a:lnTo>
                <a:lnTo>
                  <a:pt x="20759" y="236770"/>
                </a:lnTo>
                <a:lnTo>
                  <a:pt x="13198" y="233155"/>
                </a:lnTo>
                <a:lnTo>
                  <a:pt x="9792" y="230803"/>
                </a:lnTo>
                <a:lnTo>
                  <a:pt x="0" y="223121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7" name="SMARTInkAnnotation62"/>
          <p:cNvSpPr/>
          <p:nvPr/>
        </p:nvSpPr>
        <p:spPr>
          <a:xfrm>
            <a:off x="3375025" y="4518025"/>
            <a:ext cx="142875" cy="179388"/>
          </a:xfrm>
          <a:custGeom>
            <a:avLst/>
            <a:gdLst/>
            <a:ahLst/>
            <a:cxnLst/>
            <a:rect l="0" t="0" r="0" b="0"/>
            <a:pathLst>
              <a:path w="142909" h="178227">
                <a:moveTo>
                  <a:pt x="26706" y="53377"/>
                </a:moveTo>
                <a:lnTo>
                  <a:pt x="26706" y="74367"/>
                </a:lnTo>
                <a:lnTo>
                  <a:pt x="25713" y="78284"/>
                </a:lnTo>
                <a:lnTo>
                  <a:pt x="24058" y="82880"/>
                </a:lnTo>
                <a:lnTo>
                  <a:pt x="21961" y="87929"/>
                </a:lnTo>
                <a:lnTo>
                  <a:pt x="20563" y="93279"/>
                </a:lnTo>
                <a:lnTo>
                  <a:pt x="19631" y="98830"/>
                </a:lnTo>
                <a:lnTo>
                  <a:pt x="19010" y="104514"/>
                </a:lnTo>
                <a:lnTo>
                  <a:pt x="17603" y="110289"/>
                </a:lnTo>
                <a:lnTo>
                  <a:pt x="15672" y="116123"/>
                </a:lnTo>
                <a:lnTo>
                  <a:pt x="13390" y="121996"/>
                </a:lnTo>
                <a:lnTo>
                  <a:pt x="11870" y="126904"/>
                </a:lnTo>
                <a:lnTo>
                  <a:pt x="10856" y="131169"/>
                </a:lnTo>
                <a:lnTo>
                  <a:pt x="10181" y="135003"/>
                </a:lnTo>
                <a:lnTo>
                  <a:pt x="9730" y="139544"/>
                </a:lnTo>
                <a:lnTo>
                  <a:pt x="9430" y="144556"/>
                </a:lnTo>
                <a:lnTo>
                  <a:pt x="9096" y="154424"/>
                </a:lnTo>
                <a:lnTo>
                  <a:pt x="8882" y="168844"/>
                </a:lnTo>
                <a:lnTo>
                  <a:pt x="8832" y="177834"/>
                </a:lnTo>
                <a:lnTo>
                  <a:pt x="6182" y="178144"/>
                </a:lnTo>
                <a:lnTo>
                  <a:pt x="4085" y="178226"/>
                </a:lnTo>
                <a:lnTo>
                  <a:pt x="2687" y="177289"/>
                </a:lnTo>
                <a:lnTo>
                  <a:pt x="1755" y="175673"/>
                </a:lnTo>
                <a:lnTo>
                  <a:pt x="1133" y="173602"/>
                </a:lnTo>
                <a:lnTo>
                  <a:pt x="719" y="170238"/>
                </a:lnTo>
                <a:lnTo>
                  <a:pt x="443" y="166011"/>
                </a:lnTo>
                <a:lnTo>
                  <a:pt x="259" y="161209"/>
                </a:lnTo>
                <a:lnTo>
                  <a:pt x="0" y="144968"/>
                </a:lnTo>
                <a:lnTo>
                  <a:pt x="957" y="138250"/>
                </a:lnTo>
                <a:lnTo>
                  <a:pt x="2587" y="130795"/>
                </a:lnTo>
                <a:lnTo>
                  <a:pt x="4668" y="122848"/>
                </a:lnTo>
                <a:lnTo>
                  <a:pt x="6055" y="115566"/>
                </a:lnTo>
                <a:lnTo>
                  <a:pt x="6980" y="108727"/>
                </a:lnTo>
                <a:lnTo>
                  <a:pt x="7596" y="102183"/>
                </a:lnTo>
                <a:lnTo>
                  <a:pt x="9001" y="94844"/>
                </a:lnTo>
                <a:lnTo>
                  <a:pt x="10929" y="86974"/>
                </a:lnTo>
                <a:lnTo>
                  <a:pt x="13209" y="78752"/>
                </a:lnTo>
                <a:lnTo>
                  <a:pt x="15722" y="71285"/>
                </a:lnTo>
                <a:lnTo>
                  <a:pt x="18390" y="64324"/>
                </a:lnTo>
                <a:lnTo>
                  <a:pt x="21162" y="57698"/>
                </a:lnTo>
                <a:lnTo>
                  <a:pt x="24003" y="51297"/>
                </a:lnTo>
                <a:lnTo>
                  <a:pt x="29809" y="38893"/>
                </a:lnTo>
                <a:lnTo>
                  <a:pt x="38660" y="20753"/>
                </a:lnTo>
                <a:lnTo>
                  <a:pt x="42621" y="15752"/>
                </a:lnTo>
                <a:lnTo>
                  <a:pt x="47248" y="11427"/>
                </a:lnTo>
                <a:lnTo>
                  <a:pt x="52319" y="7551"/>
                </a:lnTo>
                <a:lnTo>
                  <a:pt x="58679" y="4967"/>
                </a:lnTo>
                <a:lnTo>
                  <a:pt x="65899" y="3244"/>
                </a:lnTo>
                <a:lnTo>
                  <a:pt x="73691" y="2096"/>
                </a:lnTo>
                <a:lnTo>
                  <a:pt x="80873" y="1330"/>
                </a:lnTo>
                <a:lnTo>
                  <a:pt x="87646" y="820"/>
                </a:lnTo>
                <a:lnTo>
                  <a:pt x="94149" y="479"/>
                </a:lnTo>
                <a:lnTo>
                  <a:pt x="109319" y="101"/>
                </a:lnTo>
                <a:lnTo>
                  <a:pt x="117536" y="0"/>
                </a:lnTo>
                <a:lnTo>
                  <a:pt x="124006" y="925"/>
                </a:lnTo>
                <a:lnTo>
                  <a:pt x="129313" y="2534"/>
                </a:lnTo>
                <a:lnTo>
                  <a:pt x="142908" y="8728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8" name="SMARTInkAnnotation63"/>
          <p:cNvSpPr/>
          <p:nvPr/>
        </p:nvSpPr>
        <p:spPr>
          <a:xfrm>
            <a:off x="4751388" y="4518025"/>
            <a:ext cx="61912" cy="420688"/>
          </a:xfrm>
          <a:custGeom>
            <a:avLst/>
            <a:gdLst/>
            <a:ahLst/>
            <a:cxnLst/>
            <a:rect l="0" t="0" r="0" b="0"/>
            <a:pathLst>
              <a:path w="62462" h="419697">
                <a:moveTo>
                  <a:pt x="8829" y="0"/>
                </a:moveTo>
                <a:lnTo>
                  <a:pt x="8829" y="4741"/>
                </a:lnTo>
                <a:lnTo>
                  <a:pt x="7836" y="6137"/>
                </a:lnTo>
                <a:lnTo>
                  <a:pt x="6181" y="7069"/>
                </a:lnTo>
                <a:lnTo>
                  <a:pt x="4084" y="7689"/>
                </a:lnTo>
                <a:lnTo>
                  <a:pt x="2686" y="10087"/>
                </a:lnTo>
                <a:lnTo>
                  <a:pt x="1133" y="18043"/>
                </a:lnTo>
                <a:lnTo>
                  <a:pt x="443" y="28194"/>
                </a:lnTo>
                <a:lnTo>
                  <a:pt x="136" y="40312"/>
                </a:lnTo>
                <a:lnTo>
                  <a:pt x="0" y="55620"/>
                </a:lnTo>
                <a:lnTo>
                  <a:pt x="957" y="64861"/>
                </a:lnTo>
                <a:lnTo>
                  <a:pt x="2587" y="74991"/>
                </a:lnTo>
                <a:lnTo>
                  <a:pt x="4668" y="85713"/>
                </a:lnTo>
                <a:lnTo>
                  <a:pt x="6055" y="96830"/>
                </a:lnTo>
                <a:lnTo>
                  <a:pt x="6980" y="108210"/>
                </a:lnTo>
                <a:lnTo>
                  <a:pt x="7596" y="119765"/>
                </a:lnTo>
                <a:lnTo>
                  <a:pt x="8281" y="145833"/>
                </a:lnTo>
                <a:lnTo>
                  <a:pt x="8464" y="159730"/>
                </a:lnTo>
                <a:lnTo>
                  <a:pt x="9579" y="172963"/>
                </a:lnTo>
                <a:lnTo>
                  <a:pt x="11315" y="185755"/>
                </a:lnTo>
                <a:lnTo>
                  <a:pt x="13466" y="198251"/>
                </a:lnTo>
                <a:lnTo>
                  <a:pt x="14900" y="211543"/>
                </a:lnTo>
                <a:lnTo>
                  <a:pt x="15856" y="225364"/>
                </a:lnTo>
                <a:lnTo>
                  <a:pt x="16493" y="239540"/>
                </a:lnTo>
                <a:lnTo>
                  <a:pt x="17911" y="252959"/>
                </a:lnTo>
                <a:lnTo>
                  <a:pt x="19850" y="265874"/>
                </a:lnTo>
                <a:lnTo>
                  <a:pt x="22135" y="278453"/>
                </a:lnTo>
                <a:lnTo>
                  <a:pt x="24652" y="290807"/>
                </a:lnTo>
                <a:lnTo>
                  <a:pt x="30097" y="315118"/>
                </a:lnTo>
                <a:lnTo>
                  <a:pt x="32939" y="326165"/>
                </a:lnTo>
                <a:lnTo>
                  <a:pt x="35828" y="336506"/>
                </a:lnTo>
                <a:lnTo>
                  <a:pt x="38747" y="346377"/>
                </a:lnTo>
                <a:lnTo>
                  <a:pt x="40692" y="355933"/>
                </a:lnTo>
                <a:lnTo>
                  <a:pt x="41989" y="365281"/>
                </a:lnTo>
                <a:lnTo>
                  <a:pt x="42854" y="374490"/>
                </a:lnTo>
                <a:lnTo>
                  <a:pt x="44424" y="381621"/>
                </a:lnTo>
                <a:lnTo>
                  <a:pt x="46463" y="387367"/>
                </a:lnTo>
                <a:lnTo>
                  <a:pt x="48816" y="392191"/>
                </a:lnTo>
                <a:lnTo>
                  <a:pt x="51378" y="396398"/>
                </a:lnTo>
                <a:lnTo>
                  <a:pt x="54079" y="400195"/>
                </a:lnTo>
                <a:lnTo>
                  <a:pt x="56873" y="403719"/>
                </a:lnTo>
                <a:lnTo>
                  <a:pt x="58735" y="407060"/>
                </a:lnTo>
                <a:lnTo>
                  <a:pt x="59977" y="410280"/>
                </a:lnTo>
                <a:lnTo>
                  <a:pt x="62461" y="419696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9" name="SMARTInkAnnotation64"/>
          <p:cNvSpPr/>
          <p:nvPr/>
        </p:nvSpPr>
        <p:spPr>
          <a:xfrm>
            <a:off x="4625975" y="4691063"/>
            <a:ext cx="454025" cy="193675"/>
          </a:xfrm>
          <a:custGeom>
            <a:avLst/>
            <a:gdLst/>
            <a:ahLst/>
            <a:cxnLst/>
            <a:rect l="0" t="0" r="0" b="0"/>
            <a:pathLst>
              <a:path w="455141" h="193802">
                <a:moveTo>
                  <a:pt x="0" y="6588"/>
                </a:moveTo>
                <a:lnTo>
                  <a:pt x="42943" y="6588"/>
                </a:lnTo>
                <a:lnTo>
                  <a:pt x="53458" y="7580"/>
                </a:lnTo>
                <a:lnTo>
                  <a:pt x="64441" y="9233"/>
                </a:lnTo>
                <a:lnTo>
                  <a:pt x="75736" y="11328"/>
                </a:lnTo>
                <a:lnTo>
                  <a:pt x="87238" y="12725"/>
                </a:lnTo>
                <a:lnTo>
                  <a:pt x="98878" y="13656"/>
                </a:lnTo>
                <a:lnTo>
                  <a:pt x="110612" y="14277"/>
                </a:lnTo>
                <a:lnTo>
                  <a:pt x="136892" y="14966"/>
                </a:lnTo>
                <a:lnTo>
                  <a:pt x="150851" y="15149"/>
                </a:lnTo>
                <a:lnTo>
                  <a:pt x="164131" y="16264"/>
                </a:lnTo>
                <a:lnTo>
                  <a:pt x="176957" y="18000"/>
                </a:lnTo>
                <a:lnTo>
                  <a:pt x="189479" y="20149"/>
                </a:lnTo>
                <a:lnTo>
                  <a:pt x="200808" y="21582"/>
                </a:lnTo>
                <a:lnTo>
                  <a:pt x="211339" y="22537"/>
                </a:lnTo>
                <a:lnTo>
                  <a:pt x="221340" y="23173"/>
                </a:lnTo>
                <a:lnTo>
                  <a:pt x="237749" y="23881"/>
                </a:lnTo>
                <a:lnTo>
                  <a:pt x="251663" y="25188"/>
                </a:lnTo>
                <a:lnTo>
                  <a:pt x="264468" y="29075"/>
                </a:lnTo>
                <a:lnTo>
                  <a:pt x="269671" y="32494"/>
                </a:lnTo>
                <a:lnTo>
                  <a:pt x="274132" y="36757"/>
                </a:lnTo>
                <a:lnTo>
                  <a:pt x="278099" y="41583"/>
                </a:lnTo>
                <a:lnTo>
                  <a:pt x="280744" y="45793"/>
                </a:lnTo>
                <a:lnTo>
                  <a:pt x="282508" y="49592"/>
                </a:lnTo>
                <a:lnTo>
                  <a:pt x="283683" y="53117"/>
                </a:lnTo>
                <a:lnTo>
                  <a:pt x="283474" y="57451"/>
                </a:lnTo>
                <a:lnTo>
                  <a:pt x="282341" y="62325"/>
                </a:lnTo>
                <a:lnTo>
                  <a:pt x="280592" y="67558"/>
                </a:lnTo>
                <a:lnTo>
                  <a:pt x="278434" y="73032"/>
                </a:lnTo>
                <a:lnTo>
                  <a:pt x="276001" y="78665"/>
                </a:lnTo>
                <a:lnTo>
                  <a:pt x="273386" y="84405"/>
                </a:lnTo>
                <a:lnTo>
                  <a:pt x="271643" y="91208"/>
                </a:lnTo>
                <a:lnTo>
                  <a:pt x="270481" y="98720"/>
                </a:lnTo>
                <a:lnTo>
                  <a:pt x="269706" y="106705"/>
                </a:lnTo>
                <a:lnTo>
                  <a:pt x="269190" y="114012"/>
                </a:lnTo>
                <a:lnTo>
                  <a:pt x="268846" y="120868"/>
                </a:lnTo>
                <a:lnTo>
                  <a:pt x="268616" y="127423"/>
                </a:lnTo>
                <a:lnTo>
                  <a:pt x="269456" y="133778"/>
                </a:lnTo>
                <a:lnTo>
                  <a:pt x="271009" y="139998"/>
                </a:lnTo>
                <a:lnTo>
                  <a:pt x="273038" y="146129"/>
                </a:lnTo>
                <a:lnTo>
                  <a:pt x="276377" y="152202"/>
                </a:lnTo>
                <a:lnTo>
                  <a:pt x="280589" y="158234"/>
                </a:lnTo>
                <a:lnTo>
                  <a:pt x="285384" y="164240"/>
                </a:lnTo>
                <a:lnTo>
                  <a:pt x="290566" y="170229"/>
                </a:lnTo>
                <a:lnTo>
                  <a:pt x="296008" y="176205"/>
                </a:lnTo>
                <a:lnTo>
                  <a:pt x="301622" y="182174"/>
                </a:lnTo>
                <a:lnTo>
                  <a:pt x="308344" y="186153"/>
                </a:lnTo>
                <a:lnTo>
                  <a:pt x="315805" y="188806"/>
                </a:lnTo>
                <a:lnTo>
                  <a:pt x="323758" y="190575"/>
                </a:lnTo>
                <a:lnTo>
                  <a:pt x="333033" y="191754"/>
                </a:lnTo>
                <a:lnTo>
                  <a:pt x="343190" y="192540"/>
                </a:lnTo>
                <a:lnTo>
                  <a:pt x="353933" y="193063"/>
                </a:lnTo>
                <a:lnTo>
                  <a:pt x="373816" y="193646"/>
                </a:lnTo>
                <a:lnTo>
                  <a:pt x="383289" y="193801"/>
                </a:lnTo>
                <a:lnTo>
                  <a:pt x="392584" y="191920"/>
                </a:lnTo>
                <a:lnTo>
                  <a:pt x="401761" y="188682"/>
                </a:lnTo>
                <a:lnTo>
                  <a:pt x="410857" y="184538"/>
                </a:lnTo>
                <a:lnTo>
                  <a:pt x="418908" y="179792"/>
                </a:lnTo>
                <a:lnTo>
                  <a:pt x="426262" y="174643"/>
                </a:lnTo>
                <a:lnTo>
                  <a:pt x="433151" y="169226"/>
                </a:lnTo>
                <a:lnTo>
                  <a:pt x="438736" y="162638"/>
                </a:lnTo>
                <a:lnTo>
                  <a:pt x="443453" y="155270"/>
                </a:lnTo>
                <a:lnTo>
                  <a:pt x="447591" y="147382"/>
                </a:lnTo>
                <a:lnTo>
                  <a:pt x="450350" y="139145"/>
                </a:lnTo>
                <a:lnTo>
                  <a:pt x="452189" y="130678"/>
                </a:lnTo>
                <a:lnTo>
                  <a:pt x="453415" y="122057"/>
                </a:lnTo>
                <a:lnTo>
                  <a:pt x="454232" y="112341"/>
                </a:lnTo>
                <a:lnTo>
                  <a:pt x="454778" y="101895"/>
                </a:lnTo>
                <a:lnTo>
                  <a:pt x="455140" y="90961"/>
                </a:lnTo>
                <a:lnTo>
                  <a:pt x="453396" y="80697"/>
                </a:lnTo>
                <a:lnTo>
                  <a:pt x="450248" y="70877"/>
                </a:lnTo>
                <a:lnTo>
                  <a:pt x="446161" y="61353"/>
                </a:lnTo>
                <a:lnTo>
                  <a:pt x="441451" y="53020"/>
                </a:lnTo>
                <a:lnTo>
                  <a:pt x="436325" y="45480"/>
                </a:lnTo>
                <a:lnTo>
                  <a:pt x="430921" y="38469"/>
                </a:lnTo>
                <a:lnTo>
                  <a:pt x="425332" y="31811"/>
                </a:lnTo>
                <a:lnTo>
                  <a:pt x="419619" y="25387"/>
                </a:lnTo>
                <a:lnTo>
                  <a:pt x="413825" y="19121"/>
                </a:lnTo>
                <a:lnTo>
                  <a:pt x="406982" y="13951"/>
                </a:lnTo>
                <a:lnTo>
                  <a:pt x="399441" y="9512"/>
                </a:lnTo>
                <a:lnTo>
                  <a:pt x="391434" y="5561"/>
                </a:lnTo>
                <a:lnTo>
                  <a:pt x="383116" y="2926"/>
                </a:lnTo>
                <a:lnTo>
                  <a:pt x="374591" y="1170"/>
                </a:lnTo>
                <a:lnTo>
                  <a:pt x="365929" y="0"/>
                </a:lnTo>
                <a:lnTo>
                  <a:pt x="358168" y="212"/>
                </a:lnTo>
                <a:lnTo>
                  <a:pt x="344247" y="3092"/>
                </a:lnTo>
                <a:lnTo>
                  <a:pt x="337754" y="6242"/>
                </a:lnTo>
                <a:lnTo>
                  <a:pt x="331439" y="10326"/>
                </a:lnTo>
                <a:lnTo>
                  <a:pt x="325242" y="15033"/>
                </a:lnTo>
                <a:lnTo>
                  <a:pt x="320118" y="21148"/>
                </a:lnTo>
                <a:lnTo>
                  <a:pt x="315709" y="28201"/>
                </a:lnTo>
                <a:lnTo>
                  <a:pt x="301497" y="56167"/>
                </a:lnTo>
                <a:lnTo>
                  <a:pt x="300315" y="62461"/>
                </a:lnTo>
                <a:lnTo>
                  <a:pt x="300521" y="68641"/>
                </a:lnTo>
                <a:lnTo>
                  <a:pt x="301651" y="74746"/>
                </a:lnTo>
                <a:lnTo>
                  <a:pt x="303397" y="79807"/>
                </a:lnTo>
                <a:lnTo>
                  <a:pt x="305555" y="84175"/>
                </a:lnTo>
                <a:lnTo>
                  <a:pt x="307987" y="88078"/>
                </a:lnTo>
                <a:lnTo>
                  <a:pt x="310601" y="91672"/>
                </a:lnTo>
                <a:lnTo>
                  <a:pt x="313337" y="95061"/>
                </a:lnTo>
                <a:lnTo>
                  <a:pt x="321788" y="10481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0" name="SMARTInkAnnotation65"/>
          <p:cNvSpPr/>
          <p:nvPr/>
        </p:nvSpPr>
        <p:spPr>
          <a:xfrm>
            <a:off x="5162550" y="4581525"/>
            <a:ext cx="704850" cy="317500"/>
          </a:xfrm>
          <a:custGeom>
            <a:avLst/>
            <a:gdLst/>
            <a:ahLst/>
            <a:cxnLst/>
            <a:rect l="0" t="0" r="0" b="0"/>
            <a:pathLst>
              <a:path w="706029" h="316814">
                <a:moveTo>
                  <a:pt x="8820" y="132697"/>
                </a:moveTo>
                <a:lnTo>
                  <a:pt x="8820" y="227520"/>
                </a:lnTo>
                <a:lnTo>
                  <a:pt x="9813" y="233615"/>
                </a:lnTo>
                <a:lnTo>
                  <a:pt x="11468" y="239663"/>
                </a:lnTo>
                <a:lnTo>
                  <a:pt x="17649" y="257399"/>
                </a:lnTo>
                <a:lnTo>
                  <a:pt x="17726" y="252879"/>
                </a:lnTo>
                <a:lnTo>
                  <a:pt x="15096" y="245312"/>
                </a:lnTo>
                <a:lnTo>
                  <a:pt x="13004" y="240516"/>
                </a:lnTo>
                <a:lnTo>
                  <a:pt x="11609" y="234342"/>
                </a:lnTo>
                <a:lnTo>
                  <a:pt x="10679" y="227249"/>
                </a:lnTo>
                <a:lnTo>
                  <a:pt x="10059" y="219544"/>
                </a:lnTo>
                <a:lnTo>
                  <a:pt x="8653" y="210439"/>
                </a:lnTo>
                <a:lnTo>
                  <a:pt x="6723" y="200400"/>
                </a:lnTo>
                <a:lnTo>
                  <a:pt x="4442" y="189738"/>
                </a:lnTo>
                <a:lnTo>
                  <a:pt x="2922" y="178662"/>
                </a:lnTo>
                <a:lnTo>
                  <a:pt x="1909" y="167309"/>
                </a:lnTo>
                <a:lnTo>
                  <a:pt x="1233" y="155771"/>
                </a:lnTo>
                <a:lnTo>
                  <a:pt x="482" y="135015"/>
                </a:lnTo>
                <a:lnTo>
                  <a:pt x="0" y="102176"/>
                </a:lnTo>
                <a:lnTo>
                  <a:pt x="954" y="95482"/>
                </a:lnTo>
                <a:lnTo>
                  <a:pt x="2582" y="89036"/>
                </a:lnTo>
                <a:lnTo>
                  <a:pt x="4661" y="82753"/>
                </a:lnTo>
                <a:lnTo>
                  <a:pt x="9620" y="73127"/>
                </a:lnTo>
                <a:lnTo>
                  <a:pt x="12333" y="69171"/>
                </a:lnTo>
                <a:lnTo>
                  <a:pt x="16128" y="67526"/>
                </a:lnTo>
                <a:lnTo>
                  <a:pt x="20644" y="67421"/>
                </a:lnTo>
                <a:lnTo>
                  <a:pt x="25641" y="68344"/>
                </a:lnTo>
                <a:lnTo>
                  <a:pt x="36491" y="74660"/>
                </a:lnTo>
                <a:lnTo>
                  <a:pt x="46940" y="84083"/>
                </a:lnTo>
                <a:lnTo>
                  <a:pt x="51118" y="89373"/>
                </a:lnTo>
                <a:lnTo>
                  <a:pt x="69703" y="116863"/>
                </a:lnTo>
                <a:lnTo>
                  <a:pt x="75231" y="126110"/>
                </a:lnTo>
                <a:lnTo>
                  <a:pt x="80903" y="136243"/>
                </a:lnTo>
                <a:lnTo>
                  <a:pt x="95728" y="164174"/>
                </a:lnTo>
                <a:lnTo>
                  <a:pt x="99533" y="171541"/>
                </a:lnTo>
                <a:lnTo>
                  <a:pt x="102069" y="179429"/>
                </a:lnTo>
                <a:lnTo>
                  <a:pt x="103762" y="187664"/>
                </a:lnTo>
                <a:lnTo>
                  <a:pt x="104889" y="196131"/>
                </a:lnTo>
                <a:lnTo>
                  <a:pt x="106634" y="202767"/>
                </a:lnTo>
                <a:lnTo>
                  <a:pt x="108791" y="208184"/>
                </a:lnTo>
                <a:lnTo>
                  <a:pt x="112841" y="216848"/>
                </a:lnTo>
                <a:lnTo>
                  <a:pt x="115123" y="226312"/>
                </a:lnTo>
                <a:lnTo>
                  <a:pt x="115956" y="230316"/>
                </a:lnTo>
                <a:lnTo>
                  <a:pt x="116045" y="221262"/>
                </a:lnTo>
                <a:lnTo>
                  <a:pt x="116079" y="184186"/>
                </a:lnTo>
                <a:lnTo>
                  <a:pt x="117074" y="175952"/>
                </a:lnTo>
                <a:lnTo>
                  <a:pt x="118730" y="167487"/>
                </a:lnTo>
                <a:lnTo>
                  <a:pt x="120827" y="158867"/>
                </a:lnTo>
                <a:lnTo>
                  <a:pt x="123218" y="150143"/>
                </a:lnTo>
                <a:lnTo>
                  <a:pt x="128524" y="132513"/>
                </a:lnTo>
                <a:lnTo>
                  <a:pt x="131329" y="124637"/>
                </a:lnTo>
                <a:lnTo>
                  <a:pt x="134192" y="117402"/>
                </a:lnTo>
                <a:lnTo>
                  <a:pt x="137094" y="110594"/>
                </a:lnTo>
                <a:lnTo>
                  <a:pt x="141015" y="105063"/>
                </a:lnTo>
                <a:lnTo>
                  <a:pt x="150669" y="96272"/>
                </a:lnTo>
                <a:lnTo>
                  <a:pt x="158932" y="91703"/>
                </a:lnTo>
                <a:lnTo>
                  <a:pt x="162526" y="90485"/>
                </a:lnTo>
                <a:lnTo>
                  <a:pt x="165915" y="90665"/>
                </a:lnTo>
                <a:lnTo>
                  <a:pt x="169168" y="91777"/>
                </a:lnTo>
                <a:lnTo>
                  <a:pt x="172329" y="93511"/>
                </a:lnTo>
                <a:lnTo>
                  <a:pt x="178490" y="100729"/>
                </a:lnTo>
                <a:lnTo>
                  <a:pt x="181524" y="105432"/>
                </a:lnTo>
                <a:lnTo>
                  <a:pt x="184540" y="112536"/>
                </a:lnTo>
                <a:lnTo>
                  <a:pt x="187543" y="121240"/>
                </a:lnTo>
                <a:lnTo>
                  <a:pt x="196516" y="149807"/>
                </a:lnTo>
                <a:lnTo>
                  <a:pt x="199500" y="158986"/>
                </a:lnTo>
                <a:lnTo>
                  <a:pt x="203476" y="169075"/>
                </a:lnTo>
                <a:lnTo>
                  <a:pt x="208113" y="179769"/>
                </a:lnTo>
                <a:lnTo>
                  <a:pt x="213191" y="190868"/>
                </a:lnTo>
                <a:lnTo>
                  <a:pt x="217569" y="201243"/>
                </a:lnTo>
                <a:lnTo>
                  <a:pt x="221480" y="211136"/>
                </a:lnTo>
                <a:lnTo>
                  <a:pt x="225081" y="220709"/>
                </a:lnTo>
                <a:lnTo>
                  <a:pt x="229469" y="229075"/>
                </a:lnTo>
                <a:lnTo>
                  <a:pt x="234380" y="236636"/>
                </a:lnTo>
                <a:lnTo>
                  <a:pt x="239641" y="243661"/>
                </a:lnTo>
                <a:lnTo>
                  <a:pt x="245134" y="249337"/>
                </a:lnTo>
                <a:lnTo>
                  <a:pt x="256534" y="258289"/>
                </a:lnTo>
                <a:lnTo>
                  <a:pt x="270871" y="265576"/>
                </a:lnTo>
                <a:lnTo>
                  <a:pt x="278865" y="268908"/>
                </a:lnTo>
                <a:lnTo>
                  <a:pt x="287175" y="270137"/>
                </a:lnTo>
                <a:lnTo>
                  <a:pt x="304352" y="268856"/>
                </a:lnTo>
                <a:lnTo>
                  <a:pt x="321918" y="264980"/>
                </a:lnTo>
                <a:lnTo>
                  <a:pt x="330774" y="262558"/>
                </a:lnTo>
                <a:lnTo>
                  <a:pt x="345911" y="254574"/>
                </a:lnTo>
                <a:lnTo>
                  <a:pt x="352729" y="249667"/>
                </a:lnTo>
                <a:lnTo>
                  <a:pt x="359260" y="243419"/>
                </a:lnTo>
                <a:lnTo>
                  <a:pt x="365600" y="236277"/>
                </a:lnTo>
                <a:lnTo>
                  <a:pt x="378935" y="219412"/>
                </a:lnTo>
                <a:lnTo>
                  <a:pt x="394793" y="198687"/>
                </a:lnTo>
                <a:lnTo>
                  <a:pt x="401207" y="187604"/>
                </a:lnTo>
                <a:lnTo>
                  <a:pt x="406476" y="176247"/>
                </a:lnTo>
                <a:lnTo>
                  <a:pt x="410982" y="164707"/>
                </a:lnTo>
                <a:lnTo>
                  <a:pt x="414979" y="155029"/>
                </a:lnTo>
                <a:lnTo>
                  <a:pt x="418637" y="146593"/>
                </a:lnTo>
                <a:lnTo>
                  <a:pt x="422069" y="138984"/>
                </a:lnTo>
                <a:lnTo>
                  <a:pt x="424357" y="131927"/>
                </a:lnTo>
                <a:lnTo>
                  <a:pt x="425882" y="125239"/>
                </a:lnTo>
                <a:lnTo>
                  <a:pt x="426900" y="118795"/>
                </a:lnTo>
                <a:lnTo>
                  <a:pt x="426584" y="113507"/>
                </a:lnTo>
                <a:lnTo>
                  <a:pt x="425380" y="108989"/>
                </a:lnTo>
                <a:lnTo>
                  <a:pt x="423585" y="104985"/>
                </a:lnTo>
                <a:lnTo>
                  <a:pt x="420402" y="102316"/>
                </a:lnTo>
                <a:lnTo>
                  <a:pt x="416293" y="100537"/>
                </a:lnTo>
                <a:lnTo>
                  <a:pt x="411568" y="99350"/>
                </a:lnTo>
                <a:lnTo>
                  <a:pt x="406431" y="100544"/>
                </a:lnTo>
                <a:lnTo>
                  <a:pt x="395426" y="107162"/>
                </a:lnTo>
                <a:lnTo>
                  <a:pt x="373319" y="122044"/>
                </a:lnTo>
                <a:lnTo>
                  <a:pt x="365041" y="128572"/>
                </a:lnTo>
                <a:lnTo>
                  <a:pt x="356543" y="135899"/>
                </a:lnTo>
                <a:lnTo>
                  <a:pt x="347898" y="143762"/>
                </a:lnTo>
                <a:lnTo>
                  <a:pt x="340149" y="151979"/>
                </a:lnTo>
                <a:lnTo>
                  <a:pt x="332996" y="160435"/>
                </a:lnTo>
                <a:lnTo>
                  <a:pt x="326241" y="169048"/>
                </a:lnTo>
                <a:lnTo>
                  <a:pt x="320744" y="177767"/>
                </a:lnTo>
                <a:lnTo>
                  <a:pt x="316087" y="186556"/>
                </a:lnTo>
                <a:lnTo>
                  <a:pt x="304787" y="210501"/>
                </a:lnTo>
                <a:lnTo>
                  <a:pt x="301475" y="217308"/>
                </a:lnTo>
                <a:lnTo>
                  <a:pt x="300262" y="223832"/>
                </a:lnTo>
                <a:lnTo>
                  <a:pt x="300446" y="230164"/>
                </a:lnTo>
                <a:lnTo>
                  <a:pt x="301562" y="236370"/>
                </a:lnTo>
                <a:lnTo>
                  <a:pt x="304291" y="240508"/>
                </a:lnTo>
                <a:lnTo>
                  <a:pt x="308098" y="243266"/>
                </a:lnTo>
                <a:lnTo>
                  <a:pt x="317625" y="246330"/>
                </a:lnTo>
                <a:lnTo>
                  <a:pt x="328480" y="247693"/>
                </a:lnTo>
                <a:lnTo>
                  <a:pt x="339925" y="245652"/>
                </a:lnTo>
                <a:lnTo>
                  <a:pt x="345758" y="243720"/>
                </a:lnTo>
                <a:lnTo>
                  <a:pt x="357536" y="236280"/>
                </a:lnTo>
                <a:lnTo>
                  <a:pt x="363458" y="231517"/>
                </a:lnTo>
                <a:lnTo>
                  <a:pt x="369392" y="226359"/>
                </a:lnTo>
                <a:lnTo>
                  <a:pt x="375334" y="220935"/>
                </a:lnTo>
                <a:lnTo>
                  <a:pt x="381282" y="215335"/>
                </a:lnTo>
                <a:lnTo>
                  <a:pt x="387234" y="208624"/>
                </a:lnTo>
                <a:lnTo>
                  <a:pt x="393188" y="201174"/>
                </a:lnTo>
                <a:lnTo>
                  <a:pt x="399144" y="193232"/>
                </a:lnTo>
                <a:lnTo>
                  <a:pt x="404108" y="184960"/>
                </a:lnTo>
                <a:lnTo>
                  <a:pt x="408410" y="176468"/>
                </a:lnTo>
                <a:lnTo>
                  <a:pt x="415839" y="160088"/>
                </a:lnTo>
                <a:lnTo>
                  <a:pt x="422451" y="146193"/>
                </a:lnTo>
                <a:lnTo>
                  <a:pt x="424612" y="140702"/>
                </a:lnTo>
                <a:lnTo>
                  <a:pt x="427012" y="131955"/>
                </a:lnTo>
                <a:lnTo>
                  <a:pt x="428364" y="126193"/>
                </a:lnTo>
                <a:lnTo>
                  <a:pt x="428553" y="126377"/>
                </a:lnTo>
                <a:lnTo>
                  <a:pt x="428764" y="129227"/>
                </a:lnTo>
                <a:lnTo>
                  <a:pt x="427827" y="131375"/>
                </a:lnTo>
                <a:lnTo>
                  <a:pt x="424138" y="136409"/>
                </a:lnTo>
                <a:lnTo>
                  <a:pt x="422756" y="141125"/>
                </a:lnTo>
                <a:lnTo>
                  <a:pt x="421835" y="147245"/>
                </a:lnTo>
                <a:lnTo>
                  <a:pt x="421222" y="154302"/>
                </a:lnTo>
                <a:lnTo>
                  <a:pt x="419819" y="161983"/>
                </a:lnTo>
                <a:lnTo>
                  <a:pt x="417892" y="170080"/>
                </a:lnTo>
                <a:lnTo>
                  <a:pt x="415613" y="178455"/>
                </a:lnTo>
                <a:lnTo>
                  <a:pt x="414094" y="187015"/>
                </a:lnTo>
                <a:lnTo>
                  <a:pt x="413081" y="195698"/>
                </a:lnTo>
                <a:lnTo>
                  <a:pt x="412406" y="204463"/>
                </a:lnTo>
                <a:lnTo>
                  <a:pt x="412949" y="212291"/>
                </a:lnTo>
                <a:lnTo>
                  <a:pt x="414304" y="219494"/>
                </a:lnTo>
                <a:lnTo>
                  <a:pt x="416201" y="226280"/>
                </a:lnTo>
                <a:lnTo>
                  <a:pt x="418458" y="232789"/>
                </a:lnTo>
                <a:lnTo>
                  <a:pt x="420957" y="239112"/>
                </a:lnTo>
                <a:lnTo>
                  <a:pt x="423615" y="245312"/>
                </a:lnTo>
                <a:lnTo>
                  <a:pt x="427374" y="250438"/>
                </a:lnTo>
                <a:lnTo>
                  <a:pt x="436847" y="258779"/>
                </a:lnTo>
                <a:lnTo>
                  <a:pt x="443148" y="261400"/>
                </a:lnTo>
                <a:lnTo>
                  <a:pt x="458094" y="264312"/>
                </a:lnTo>
                <a:lnTo>
                  <a:pt x="474668" y="265607"/>
                </a:lnTo>
                <a:lnTo>
                  <a:pt x="483259" y="265952"/>
                </a:lnTo>
                <a:lnTo>
                  <a:pt x="490973" y="264198"/>
                </a:lnTo>
                <a:lnTo>
                  <a:pt x="504840" y="256956"/>
                </a:lnTo>
                <a:lnTo>
                  <a:pt x="517625" y="247123"/>
                </a:lnTo>
                <a:lnTo>
                  <a:pt x="523815" y="241724"/>
                </a:lnTo>
                <a:lnTo>
                  <a:pt x="529928" y="234155"/>
                </a:lnTo>
                <a:lnTo>
                  <a:pt x="535990" y="225140"/>
                </a:lnTo>
                <a:lnTo>
                  <a:pt x="542017" y="215162"/>
                </a:lnTo>
                <a:lnTo>
                  <a:pt x="548022" y="204540"/>
                </a:lnTo>
                <a:lnTo>
                  <a:pt x="559991" y="182156"/>
                </a:lnTo>
                <a:lnTo>
                  <a:pt x="564971" y="169638"/>
                </a:lnTo>
                <a:lnTo>
                  <a:pt x="569283" y="156332"/>
                </a:lnTo>
                <a:lnTo>
                  <a:pt x="576724" y="129311"/>
                </a:lnTo>
                <a:lnTo>
                  <a:pt x="592650" y="67550"/>
                </a:lnTo>
                <a:lnTo>
                  <a:pt x="594689" y="56523"/>
                </a:lnTo>
                <a:lnTo>
                  <a:pt x="596048" y="46196"/>
                </a:lnTo>
                <a:lnTo>
                  <a:pt x="596954" y="36334"/>
                </a:lnTo>
                <a:lnTo>
                  <a:pt x="597558" y="27775"/>
                </a:lnTo>
                <a:lnTo>
                  <a:pt x="597960" y="20085"/>
                </a:lnTo>
                <a:lnTo>
                  <a:pt x="598229" y="12974"/>
                </a:lnTo>
                <a:lnTo>
                  <a:pt x="597415" y="8233"/>
                </a:lnTo>
                <a:lnTo>
                  <a:pt x="595878" y="5073"/>
                </a:lnTo>
                <a:lnTo>
                  <a:pt x="591023" y="0"/>
                </a:lnTo>
                <a:lnTo>
                  <a:pt x="590624" y="1568"/>
                </a:lnTo>
                <a:lnTo>
                  <a:pt x="590181" y="8602"/>
                </a:lnTo>
                <a:lnTo>
                  <a:pt x="587336" y="18343"/>
                </a:lnTo>
                <a:lnTo>
                  <a:pt x="585187" y="23719"/>
                </a:lnTo>
                <a:lnTo>
                  <a:pt x="583754" y="31271"/>
                </a:lnTo>
                <a:lnTo>
                  <a:pt x="582798" y="40275"/>
                </a:lnTo>
                <a:lnTo>
                  <a:pt x="582162" y="50246"/>
                </a:lnTo>
                <a:lnTo>
                  <a:pt x="581737" y="60863"/>
                </a:lnTo>
                <a:lnTo>
                  <a:pt x="581266" y="83242"/>
                </a:lnTo>
                <a:lnTo>
                  <a:pt x="582133" y="95758"/>
                </a:lnTo>
                <a:lnTo>
                  <a:pt x="583705" y="109063"/>
                </a:lnTo>
                <a:lnTo>
                  <a:pt x="585745" y="122894"/>
                </a:lnTo>
                <a:lnTo>
                  <a:pt x="587106" y="137075"/>
                </a:lnTo>
                <a:lnTo>
                  <a:pt x="588013" y="151491"/>
                </a:lnTo>
                <a:lnTo>
                  <a:pt x="588618" y="166062"/>
                </a:lnTo>
                <a:lnTo>
                  <a:pt x="590014" y="179745"/>
                </a:lnTo>
                <a:lnTo>
                  <a:pt x="591938" y="192836"/>
                </a:lnTo>
                <a:lnTo>
                  <a:pt x="594214" y="205532"/>
                </a:lnTo>
                <a:lnTo>
                  <a:pt x="596724" y="217964"/>
                </a:lnTo>
                <a:lnTo>
                  <a:pt x="602162" y="242362"/>
                </a:lnTo>
                <a:lnTo>
                  <a:pt x="605996" y="252439"/>
                </a:lnTo>
                <a:lnTo>
                  <a:pt x="610538" y="261142"/>
                </a:lnTo>
                <a:lnTo>
                  <a:pt x="615552" y="268929"/>
                </a:lnTo>
                <a:lnTo>
                  <a:pt x="620882" y="276104"/>
                </a:lnTo>
                <a:lnTo>
                  <a:pt x="626421" y="282871"/>
                </a:lnTo>
                <a:lnTo>
                  <a:pt x="632100" y="289368"/>
                </a:lnTo>
                <a:lnTo>
                  <a:pt x="637873" y="295683"/>
                </a:lnTo>
                <a:lnTo>
                  <a:pt x="649584" y="307992"/>
                </a:lnTo>
                <a:lnTo>
                  <a:pt x="655487" y="312068"/>
                </a:lnTo>
                <a:lnTo>
                  <a:pt x="667344" y="316597"/>
                </a:lnTo>
                <a:lnTo>
                  <a:pt x="673287" y="316813"/>
                </a:lnTo>
                <a:lnTo>
                  <a:pt x="694448" y="312675"/>
                </a:lnTo>
                <a:lnTo>
                  <a:pt x="706028" y="31129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1" name="SMARTInkAnnotation66"/>
          <p:cNvSpPr/>
          <p:nvPr/>
        </p:nvSpPr>
        <p:spPr>
          <a:xfrm>
            <a:off x="5672138" y="4679950"/>
            <a:ext cx="449262" cy="184150"/>
          </a:xfrm>
          <a:custGeom>
            <a:avLst/>
            <a:gdLst/>
            <a:ahLst/>
            <a:cxnLst/>
            <a:rect l="0" t="0" r="0" b="0"/>
            <a:pathLst>
              <a:path w="450178" h="185519">
                <a:moveTo>
                  <a:pt x="0" y="8820"/>
                </a:moveTo>
                <a:lnTo>
                  <a:pt x="137063" y="8820"/>
                </a:lnTo>
                <a:lnTo>
                  <a:pt x="151959" y="7829"/>
                </a:lnTo>
                <a:lnTo>
                  <a:pt x="165863" y="6175"/>
                </a:lnTo>
                <a:lnTo>
                  <a:pt x="179104" y="4080"/>
                </a:lnTo>
                <a:lnTo>
                  <a:pt x="192898" y="2684"/>
                </a:lnTo>
                <a:lnTo>
                  <a:pt x="207060" y="1753"/>
                </a:lnTo>
                <a:lnTo>
                  <a:pt x="234051" y="718"/>
                </a:lnTo>
                <a:lnTo>
                  <a:pt x="273007" y="54"/>
                </a:lnTo>
                <a:lnTo>
                  <a:pt x="280329" y="0"/>
                </a:lnTo>
                <a:lnTo>
                  <a:pt x="286204" y="956"/>
                </a:lnTo>
                <a:lnTo>
                  <a:pt x="295380" y="4664"/>
                </a:lnTo>
                <a:lnTo>
                  <a:pt x="297230" y="7042"/>
                </a:lnTo>
                <a:lnTo>
                  <a:pt x="297471" y="9619"/>
                </a:lnTo>
                <a:lnTo>
                  <a:pt x="296638" y="12329"/>
                </a:lnTo>
                <a:lnTo>
                  <a:pt x="295090" y="16121"/>
                </a:lnTo>
                <a:lnTo>
                  <a:pt x="293065" y="20633"/>
                </a:lnTo>
                <a:lnTo>
                  <a:pt x="290721" y="25625"/>
                </a:lnTo>
                <a:lnTo>
                  <a:pt x="287172" y="30938"/>
                </a:lnTo>
                <a:lnTo>
                  <a:pt x="282820" y="36464"/>
                </a:lnTo>
                <a:lnTo>
                  <a:pt x="277933" y="42132"/>
                </a:lnTo>
                <a:lnTo>
                  <a:pt x="272688" y="48887"/>
                </a:lnTo>
                <a:lnTo>
                  <a:pt x="267204" y="56368"/>
                </a:lnTo>
                <a:lnTo>
                  <a:pt x="261563" y="64331"/>
                </a:lnTo>
                <a:lnTo>
                  <a:pt x="256809" y="71625"/>
                </a:lnTo>
                <a:lnTo>
                  <a:pt x="252646" y="78472"/>
                </a:lnTo>
                <a:lnTo>
                  <a:pt x="248878" y="85020"/>
                </a:lnTo>
                <a:lnTo>
                  <a:pt x="246365" y="91370"/>
                </a:lnTo>
                <a:lnTo>
                  <a:pt x="244691" y="97588"/>
                </a:lnTo>
                <a:lnTo>
                  <a:pt x="243575" y="103718"/>
                </a:lnTo>
                <a:lnTo>
                  <a:pt x="243823" y="110780"/>
                </a:lnTo>
                <a:lnTo>
                  <a:pt x="244983" y="118465"/>
                </a:lnTo>
                <a:lnTo>
                  <a:pt x="246748" y="126566"/>
                </a:lnTo>
                <a:lnTo>
                  <a:pt x="249912" y="132958"/>
                </a:lnTo>
                <a:lnTo>
                  <a:pt x="254008" y="138212"/>
                </a:lnTo>
                <a:lnTo>
                  <a:pt x="263855" y="147687"/>
                </a:lnTo>
                <a:lnTo>
                  <a:pt x="274852" y="158513"/>
                </a:lnTo>
                <a:lnTo>
                  <a:pt x="281559" y="163186"/>
                </a:lnTo>
                <a:lnTo>
                  <a:pt x="289010" y="167294"/>
                </a:lnTo>
                <a:lnTo>
                  <a:pt x="296957" y="171024"/>
                </a:lnTo>
                <a:lnTo>
                  <a:pt x="306227" y="174503"/>
                </a:lnTo>
                <a:lnTo>
                  <a:pt x="316380" y="177815"/>
                </a:lnTo>
                <a:lnTo>
                  <a:pt x="327121" y="181015"/>
                </a:lnTo>
                <a:lnTo>
                  <a:pt x="338255" y="183148"/>
                </a:lnTo>
                <a:lnTo>
                  <a:pt x="349650" y="184570"/>
                </a:lnTo>
                <a:lnTo>
                  <a:pt x="361220" y="185518"/>
                </a:lnTo>
                <a:lnTo>
                  <a:pt x="371912" y="185158"/>
                </a:lnTo>
                <a:lnTo>
                  <a:pt x="382021" y="183926"/>
                </a:lnTo>
                <a:lnTo>
                  <a:pt x="391738" y="182112"/>
                </a:lnTo>
                <a:lnTo>
                  <a:pt x="401196" y="178918"/>
                </a:lnTo>
                <a:lnTo>
                  <a:pt x="410481" y="174805"/>
                </a:lnTo>
                <a:lnTo>
                  <a:pt x="419651" y="170079"/>
                </a:lnTo>
                <a:lnTo>
                  <a:pt x="426758" y="163951"/>
                </a:lnTo>
                <a:lnTo>
                  <a:pt x="432488" y="156889"/>
                </a:lnTo>
                <a:lnTo>
                  <a:pt x="437301" y="149205"/>
                </a:lnTo>
                <a:lnTo>
                  <a:pt x="441504" y="141105"/>
                </a:lnTo>
                <a:lnTo>
                  <a:pt x="445298" y="132730"/>
                </a:lnTo>
                <a:lnTo>
                  <a:pt x="448821" y="124168"/>
                </a:lnTo>
                <a:lnTo>
                  <a:pt x="450177" y="114493"/>
                </a:lnTo>
                <a:lnTo>
                  <a:pt x="450087" y="104074"/>
                </a:lnTo>
                <a:lnTo>
                  <a:pt x="449035" y="93158"/>
                </a:lnTo>
                <a:lnTo>
                  <a:pt x="447340" y="83897"/>
                </a:lnTo>
                <a:lnTo>
                  <a:pt x="445216" y="75738"/>
                </a:lnTo>
                <a:lnTo>
                  <a:pt x="442807" y="68316"/>
                </a:lnTo>
                <a:lnTo>
                  <a:pt x="438222" y="61382"/>
                </a:lnTo>
                <a:lnTo>
                  <a:pt x="432186" y="54775"/>
                </a:lnTo>
                <a:lnTo>
                  <a:pt x="425182" y="48387"/>
                </a:lnTo>
                <a:lnTo>
                  <a:pt x="417534" y="43136"/>
                </a:lnTo>
                <a:lnTo>
                  <a:pt x="409454" y="38642"/>
                </a:lnTo>
                <a:lnTo>
                  <a:pt x="401089" y="34655"/>
                </a:lnTo>
                <a:lnTo>
                  <a:pt x="392533" y="31997"/>
                </a:lnTo>
                <a:lnTo>
                  <a:pt x="383849" y="30224"/>
                </a:lnTo>
                <a:lnTo>
                  <a:pt x="375080" y="29042"/>
                </a:lnTo>
                <a:lnTo>
                  <a:pt x="365262" y="29247"/>
                </a:lnTo>
                <a:lnTo>
                  <a:pt x="354743" y="30376"/>
                </a:lnTo>
                <a:lnTo>
                  <a:pt x="343759" y="32120"/>
                </a:lnTo>
                <a:lnTo>
                  <a:pt x="333455" y="34276"/>
                </a:lnTo>
                <a:lnTo>
                  <a:pt x="323607" y="36705"/>
                </a:lnTo>
                <a:lnTo>
                  <a:pt x="314063" y="39316"/>
                </a:lnTo>
                <a:lnTo>
                  <a:pt x="305713" y="43042"/>
                </a:lnTo>
                <a:lnTo>
                  <a:pt x="298161" y="47510"/>
                </a:lnTo>
                <a:lnTo>
                  <a:pt x="291139" y="52473"/>
                </a:lnTo>
                <a:lnTo>
                  <a:pt x="284471" y="56774"/>
                </a:lnTo>
                <a:lnTo>
                  <a:pt x="278041" y="60633"/>
                </a:lnTo>
                <a:lnTo>
                  <a:pt x="271767" y="64198"/>
                </a:lnTo>
                <a:lnTo>
                  <a:pt x="267584" y="68559"/>
                </a:lnTo>
                <a:lnTo>
                  <a:pt x="264796" y="73451"/>
                </a:lnTo>
                <a:lnTo>
                  <a:pt x="259219" y="89188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2" name="SMARTInkAnnotation67"/>
          <p:cNvSpPr/>
          <p:nvPr/>
        </p:nvSpPr>
        <p:spPr>
          <a:xfrm>
            <a:off x="6154738" y="4657725"/>
            <a:ext cx="290512" cy="234950"/>
          </a:xfrm>
          <a:custGeom>
            <a:avLst/>
            <a:gdLst/>
            <a:ahLst/>
            <a:cxnLst/>
            <a:rect l="0" t="0" r="0" b="0"/>
            <a:pathLst>
              <a:path w="290576" h="235281">
                <a:moveTo>
                  <a:pt x="0" y="191358"/>
                </a:moveTo>
                <a:lnTo>
                  <a:pt x="55934" y="135480"/>
                </a:lnTo>
                <a:lnTo>
                  <a:pt x="63111" y="127317"/>
                </a:lnTo>
                <a:lnTo>
                  <a:pt x="69883" y="118898"/>
                </a:lnTo>
                <a:lnTo>
                  <a:pt x="76385" y="110310"/>
                </a:lnTo>
                <a:lnTo>
                  <a:pt x="82704" y="102599"/>
                </a:lnTo>
                <a:lnTo>
                  <a:pt x="88904" y="95475"/>
                </a:lnTo>
                <a:lnTo>
                  <a:pt x="95023" y="88740"/>
                </a:lnTo>
                <a:lnTo>
                  <a:pt x="107120" y="75966"/>
                </a:lnTo>
                <a:lnTo>
                  <a:pt x="113126" y="69782"/>
                </a:lnTo>
                <a:lnTo>
                  <a:pt x="117131" y="63675"/>
                </a:lnTo>
                <a:lnTo>
                  <a:pt x="119800" y="57619"/>
                </a:lnTo>
                <a:lnTo>
                  <a:pt x="121580" y="51597"/>
                </a:lnTo>
                <a:lnTo>
                  <a:pt x="122766" y="46590"/>
                </a:lnTo>
                <a:lnTo>
                  <a:pt x="123558" y="42260"/>
                </a:lnTo>
                <a:lnTo>
                  <a:pt x="124085" y="38381"/>
                </a:lnTo>
                <a:lnTo>
                  <a:pt x="123444" y="34803"/>
                </a:lnTo>
                <a:lnTo>
                  <a:pt x="120082" y="28181"/>
                </a:lnTo>
                <a:lnTo>
                  <a:pt x="117795" y="26019"/>
                </a:lnTo>
                <a:lnTo>
                  <a:pt x="115278" y="24578"/>
                </a:lnTo>
                <a:lnTo>
                  <a:pt x="112606" y="23616"/>
                </a:lnTo>
                <a:lnTo>
                  <a:pt x="107845" y="23968"/>
                </a:lnTo>
                <a:lnTo>
                  <a:pt x="101692" y="25194"/>
                </a:lnTo>
                <a:lnTo>
                  <a:pt x="94610" y="27004"/>
                </a:lnTo>
                <a:lnTo>
                  <a:pt x="87902" y="29203"/>
                </a:lnTo>
                <a:lnTo>
                  <a:pt x="81445" y="31661"/>
                </a:lnTo>
                <a:lnTo>
                  <a:pt x="75153" y="34292"/>
                </a:lnTo>
                <a:lnTo>
                  <a:pt x="68973" y="38030"/>
                </a:lnTo>
                <a:lnTo>
                  <a:pt x="62866" y="42507"/>
                </a:lnTo>
                <a:lnTo>
                  <a:pt x="56808" y="47475"/>
                </a:lnTo>
                <a:lnTo>
                  <a:pt x="49789" y="52772"/>
                </a:lnTo>
                <a:lnTo>
                  <a:pt x="34047" y="63949"/>
                </a:lnTo>
                <a:lnTo>
                  <a:pt x="27664" y="70700"/>
                </a:lnTo>
                <a:lnTo>
                  <a:pt x="22415" y="78177"/>
                </a:lnTo>
                <a:lnTo>
                  <a:pt x="17923" y="86138"/>
                </a:lnTo>
                <a:lnTo>
                  <a:pt x="14928" y="94423"/>
                </a:lnTo>
                <a:lnTo>
                  <a:pt x="12931" y="102923"/>
                </a:lnTo>
                <a:lnTo>
                  <a:pt x="11600" y="111565"/>
                </a:lnTo>
                <a:lnTo>
                  <a:pt x="10713" y="119311"/>
                </a:lnTo>
                <a:lnTo>
                  <a:pt x="10122" y="126459"/>
                </a:lnTo>
                <a:lnTo>
                  <a:pt x="9727" y="133209"/>
                </a:lnTo>
                <a:lnTo>
                  <a:pt x="11451" y="140686"/>
                </a:lnTo>
                <a:lnTo>
                  <a:pt x="14587" y="148647"/>
                </a:lnTo>
                <a:lnTo>
                  <a:pt x="18662" y="156931"/>
                </a:lnTo>
                <a:lnTo>
                  <a:pt x="23366" y="164438"/>
                </a:lnTo>
                <a:lnTo>
                  <a:pt x="28489" y="171427"/>
                </a:lnTo>
                <a:lnTo>
                  <a:pt x="33890" y="178071"/>
                </a:lnTo>
                <a:lnTo>
                  <a:pt x="40471" y="183492"/>
                </a:lnTo>
                <a:lnTo>
                  <a:pt x="47837" y="188099"/>
                </a:lnTo>
                <a:lnTo>
                  <a:pt x="55727" y="192161"/>
                </a:lnTo>
                <a:lnTo>
                  <a:pt x="64961" y="194870"/>
                </a:lnTo>
                <a:lnTo>
                  <a:pt x="75089" y="196676"/>
                </a:lnTo>
                <a:lnTo>
                  <a:pt x="85813" y="197880"/>
                </a:lnTo>
                <a:lnTo>
                  <a:pt x="96935" y="198683"/>
                </a:lnTo>
                <a:lnTo>
                  <a:pt x="108324" y="199217"/>
                </a:lnTo>
                <a:lnTo>
                  <a:pt x="119889" y="199574"/>
                </a:lnTo>
                <a:lnTo>
                  <a:pt x="131570" y="198820"/>
                </a:lnTo>
                <a:lnTo>
                  <a:pt x="143331" y="197325"/>
                </a:lnTo>
                <a:lnTo>
                  <a:pt x="155144" y="195335"/>
                </a:lnTo>
                <a:lnTo>
                  <a:pt x="166993" y="192026"/>
                </a:lnTo>
                <a:lnTo>
                  <a:pt x="178864" y="187834"/>
                </a:lnTo>
                <a:lnTo>
                  <a:pt x="190751" y="183056"/>
                </a:lnTo>
                <a:lnTo>
                  <a:pt x="201656" y="176894"/>
                </a:lnTo>
                <a:lnTo>
                  <a:pt x="211905" y="169809"/>
                </a:lnTo>
                <a:lnTo>
                  <a:pt x="221717" y="162109"/>
                </a:lnTo>
                <a:lnTo>
                  <a:pt x="231238" y="153999"/>
                </a:lnTo>
                <a:lnTo>
                  <a:pt x="240565" y="145616"/>
                </a:lnTo>
                <a:lnTo>
                  <a:pt x="249762" y="137051"/>
                </a:lnTo>
                <a:lnTo>
                  <a:pt x="256888" y="128364"/>
                </a:lnTo>
                <a:lnTo>
                  <a:pt x="262630" y="119596"/>
                </a:lnTo>
                <a:lnTo>
                  <a:pt x="267452" y="110775"/>
                </a:lnTo>
                <a:lnTo>
                  <a:pt x="271660" y="101917"/>
                </a:lnTo>
                <a:lnTo>
                  <a:pt x="275457" y="93036"/>
                </a:lnTo>
                <a:lnTo>
                  <a:pt x="278984" y="84138"/>
                </a:lnTo>
                <a:lnTo>
                  <a:pt x="281333" y="75230"/>
                </a:lnTo>
                <a:lnTo>
                  <a:pt x="282900" y="66314"/>
                </a:lnTo>
                <a:lnTo>
                  <a:pt x="283945" y="57394"/>
                </a:lnTo>
                <a:lnTo>
                  <a:pt x="282655" y="49463"/>
                </a:lnTo>
                <a:lnTo>
                  <a:pt x="279809" y="42191"/>
                </a:lnTo>
                <a:lnTo>
                  <a:pt x="275925" y="35358"/>
                </a:lnTo>
                <a:lnTo>
                  <a:pt x="272343" y="29811"/>
                </a:lnTo>
                <a:lnTo>
                  <a:pt x="268961" y="25121"/>
                </a:lnTo>
                <a:lnTo>
                  <a:pt x="265713" y="21002"/>
                </a:lnTo>
                <a:lnTo>
                  <a:pt x="259456" y="13780"/>
                </a:lnTo>
                <a:lnTo>
                  <a:pt x="253365" y="7262"/>
                </a:lnTo>
                <a:lnTo>
                  <a:pt x="247347" y="1059"/>
                </a:lnTo>
                <a:lnTo>
                  <a:pt x="244353" y="0"/>
                </a:lnTo>
                <a:lnTo>
                  <a:pt x="241362" y="286"/>
                </a:lnTo>
                <a:lnTo>
                  <a:pt x="238376" y="1469"/>
                </a:lnTo>
                <a:lnTo>
                  <a:pt x="236385" y="3250"/>
                </a:lnTo>
                <a:lnTo>
                  <a:pt x="235057" y="5429"/>
                </a:lnTo>
                <a:lnTo>
                  <a:pt x="234173" y="7874"/>
                </a:lnTo>
                <a:lnTo>
                  <a:pt x="234576" y="11488"/>
                </a:lnTo>
                <a:lnTo>
                  <a:pt x="235838" y="15882"/>
                </a:lnTo>
                <a:lnTo>
                  <a:pt x="237672" y="20797"/>
                </a:lnTo>
                <a:lnTo>
                  <a:pt x="238895" y="27048"/>
                </a:lnTo>
                <a:lnTo>
                  <a:pt x="239710" y="34193"/>
                </a:lnTo>
                <a:lnTo>
                  <a:pt x="240254" y="41933"/>
                </a:lnTo>
                <a:lnTo>
                  <a:pt x="242602" y="50070"/>
                </a:lnTo>
                <a:lnTo>
                  <a:pt x="246155" y="58470"/>
                </a:lnTo>
                <a:lnTo>
                  <a:pt x="250509" y="67048"/>
                </a:lnTo>
                <a:lnTo>
                  <a:pt x="254405" y="76735"/>
                </a:lnTo>
                <a:lnTo>
                  <a:pt x="257996" y="87161"/>
                </a:lnTo>
                <a:lnTo>
                  <a:pt x="261383" y="98081"/>
                </a:lnTo>
                <a:lnTo>
                  <a:pt x="265628" y="109329"/>
                </a:lnTo>
                <a:lnTo>
                  <a:pt x="270444" y="120798"/>
                </a:lnTo>
                <a:lnTo>
                  <a:pt x="275641" y="132411"/>
                </a:lnTo>
                <a:lnTo>
                  <a:pt x="279105" y="143131"/>
                </a:lnTo>
                <a:lnTo>
                  <a:pt x="281414" y="153254"/>
                </a:lnTo>
                <a:lnTo>
                  <a:pt x="282954" y="162978"/>
                </a:lnTo>
                <a:lnTo>
                  <a:pt x="284974" y="172438"/>
                </a:lnTo>
                <a:lnTo>
                  <a:pt x="287314" y="181721"/>
                </a:lnTo>
                <a:lnTo>
                  <a:pt x="289867" y="190887"/>
                </a:lnTo>
                <a:lnTo>
                  <a:pt x="290575" y="198981"/>
                </a:lnTo>
                <a:lnTo>
                  <a:pt x="290055" y="206362"/>
                </a:lnTo>
                <a:lnTo>
                  <a:pt x="288714" y="213267"/>
                </a:lnTo>
                <a:lnTo>
                  <a:pt x="286828" y="218862"/>
                </a:lnTo>
                <a:lnTo>
                  <a:pt x="284577" y="223585"/>
                </a:lnTo>
                <a:lnTo>
                  <a:pt x="282083" y="227725"/>
                </a:lnTo>
                <a:lnTo>
                  <a:pt x="279427" y="230486"/>
                </a:lnTo>
                <a:lnTo>
                  <a:pt x="276664" y="232326"/>
                </a:lnTo>
                <a:lnTo>
                  <a:pt x="273828" y="233553"/>
                </a:lnTo>
                <a:lnTo>
                  <a:pt x="265380" y="234916"/>
                </a:lnTo>
                <a:lnTo>
                  <a:pt x="260347" y="235280"/>
                </a:lnTo>
                <a:lnTo>
                  <a:pt x="255005" y="234530"/>
                </a:lnTo>
                <a:lnTo>
                  <a:pt x="249457" y="233038"/>
                </a:lnTo>
                <a:lnTo>
                  <a:pt x="243772" y="231050"/>
                </a:lnTo>
                <a:lnTo>
                  <a:pt x="234807" y="226197"/>
                </a:lnTo>
                <a:lnTo>
                  <a:pt x="227512" y="220733"/>
                </a:lnTo>
                <a:lnTo>
                  <a:pt x="224177" y="217887"/>
                </a:lnTo>
                <a:lnTo>
                  <a:pt x="214525" y="209217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3" name="SMARTInkAnnotation68"/>
          <p:cNvSpPr/>
          <p:nvPr/>
        </p:nvSpPr>
        <p:spPr>
          <a:xfrm>
            <a:off x="6735763" y="4627563"/>
            <a:ext cx="215900" cy="425450"/>
          </a:xfrm>
          <a:custGeom>
            <a:avLst/>
            <a:gdLst/>
            <a:ahLst/>
            <a:cxnLst/>
            <a:rect l="0" t="0" r="0" b="0"/>
            <a:pathLst>
              <a:path w="217133" h="424709">
                <a:moveTo>
                  <a:pt x="62570" y="114116"/>
                </a:moveTo>
                <a:lnTo>
                  <a:pt x="62570" y="138973"/>
                </a:lnTo>
                <a:lnTo>
                  <a:pt x="61577" y="146562"/>
                </a:lnTo>
                <a:lnTo>
                  <a:pt x="59922" y="155590"/>
                </a:lnTo>
                <a:lnTo>
                  <a:pt x="57825" y="165578"/>
                </a:lnTo>
                <a:lnTo>
                  <a:pt x="56427" y="176205"/>
                </a:lnTo>
                <a:lnTo>
                  <a:pt x="55495" y="187258"/>
                </a:lnTo>
                <a:lnTo>
                  <a:pt x="54873" y="198596"/>
                </a:lnTo>
                <a:lnTo>
                  <a:pt x="53466" y="211116"/>
                </a:lnTo>
                <a:lnTo>
                  <a:pt x="51534" y="224422"/>
                </a:lnTo>
                <a:lnTo>
                  <a:pt x="49254" y="238256"/>
                </a:lnTo>
                <a:lnTo>
                  <a:pt x="47734" y="251445"/>
                </a:lnTo>
                <a:lnTo>
                  <a:pt x="46720" y="264208"/>
                </a:lnTo>
                <a:lnTo>
                  <a:pt x="46044" y="276685"/>
                </a:lnTo>
                <a:lnTo>
                  <a:pt x="44601" y="288972"/>
                </a:lnTo>
                <a:lnTo>
                  <a:pt x="42645" y="301131"/>
                </a:lnTo>
                <a:lnTo>
                  <a:pt x="40348" y="313207"/>
                </a:lnTo>
                <a:lnTo>
                  <a:pt x="38817" y="325226"/>
                </a:lnTo>
                <a:lnTo>
                  <a:pt x="37795" y="337207"/>
                </a:lnTo>
                <a:lnTo>
                  <a:pt x="36662" y="359119"/>
                </a:lnTo>
                <a:lnTo>
                  <a:pt x="36158" y="375472"/>
                </a:lnTo>
                <a:lnTo>
                  <a:pt x="35807" y="405681"/>
                </a:lnTo>
                <a:lnTo>
                  <a:pt x="35757" y="424708"/>
                </a:lnTo>
                <a:lnTo>
                  <a:pt x="35754" y="371970"/>
                </a:lnTo>
                <a:lnTo>
                  <a:pt x="34762" y="361425"/>
                </a:lnTo>
                <a:lnTo>
                  <a:pt x="33105" y="349434"/>
                </a:lnTo>
                <a:lnTo>
                  <a:pt x="31009" y="336479"/>
                </a:lnTo>
                <a:lnTo>
                  <a:pt x="29611" y="322881"/>
                </a:lnTo>
                <a:lnTo>
                  <a:pt x="28679" y="308855"/>
                </a:lnTo>
                <a:lnTo>
                  <a:pt x="28058" y="294543"/>
                </a:lnTo>
                <a:lnTo>
                  <a:pt x="26651" y="280041"/>
                </a:lnTo>
                <a:lnTo>
                  <a:pt x="24719" y="265413"/>
                </a:lnTo>
                <a:lnTo>
                  <a:pt x="22439" y="250699"/>
                </a:lnTo>
                <a:lnTo>
                  <a:pt x="20918" y="234937"/>
                </a:lnTo>
                <a:lnTo>
                  <a:pt x="19904" y="218475"/>
                </a:lnTo>
                <a:lnTo>
                  <a:pt x="19229" y="201549"/>
                </a:lnTo>
                <a:lnTo>
                  <a:pt x="17785" y="185302"/>
                </a:lnTo>
                <a:lnTo>
                  <a:pt x="15829" y="169511"/>
                </a:lnTo>
                <a:lnTo>
                  <a:pt x="13532" y="154022"/>
                </a:lnTo>
                <a:lnTo>
                  <a:pt x="11007" y="139728"/>
                </a:lnTo>
                <a:lnTo>
                  <a:pt x="8332" y="126230"/>
                </a:lnTo>
                <a:lnTo>
                  <a:pt x="5554" y="113262"/>
                </a:lnTo>
                <a:lnTo>
                  <a:pt x="3703" y="101641"/>
                </a:lnTo>
                <a:lnTo>
                  <a:pt x="2468" y="90916"/>
                </a:lnTo>
                <a:lnTo>
                  <a:pt x="1646" y="80790"/>
                </a:lnTo>
                <a:lnTo>
                  <a:pt x="1097" y="71062"/>
                </a:lnTo>
                <a:lnTo>
                  <a:pt x="488" y="52317"/>
                </a:lnTo>
                <a:lnTo>
                  <a:pt x="1317" y="44143"/>
                </a:lnTo>
                <a:lnTo>
                  <a:pt x="2865" y="36710"/>
                </a:lnTo>
                <a:lnTo>
                  <a:pt x="4889" y="29770"/>
                </a:lnTo>
                <a:lnTo>
                  <a:pt x="8225" y="24151"/>
                </a:lnTo>
                <a:lnTo>
                  <a:pt x="12436" y="19412"/>
                </a:lnTo>
                <a:lnTo>
                  <a:pt x="17229" y="15261"/>
                </a:lnTo>
                <a:lnTo>
                  <a:pt x="22411" y="11502"/>
                </a:lnTo>
                <a:lnTo>
                  <a:pt x="27852" y="8004"/>
                </a:lnTo>
                <a:lnTo>
                  <a:pt x="33465" y="4679"/>
                </a:lnTo>
                <a:lnTo>
                  <a:pt x="40188" y="2462"/>
                </a:lnTo>
                <a:lnTo>
                  <a:pt x="47649" y="985"/>
                </a:lnTo>
                <a:lnTo>
                  <a:pt x="55602" y="0"/>
                </a:lnTo>
                <a:lnTo>
                  <a:pt x="64877" y="335"/>
                </a:lnTo>
                <a:lnTo>
                  <a:pt x="75032" y="1551"/>
                </a:lnTo>
                <a:lnTo>
                  <a:pt x="85776" y="3354"/>
                </a:lnTo>
                <a:lnTo>
                  <a:pt x="96911" y="5547"/>
                </a:lnTo>
                <a:lnTo>
                  <a:pt x="119877" y="10632"/>
                </a:lnTo>
                <a:lnTo>
                  <a:pt x="130570" y="14369"/>
                </a:lnTo>
                <a:lnTo>
                  <a:pt x="140678" y="18844"/>
                </a:lnTo>
                <a:lnTo>
                  <a:pt x="150396" y="23812"/>
                </a:lnTo>
                <a:lnTo>
                  <a:pt x="159854" y="30101"/>
                </a:lnTo>
                <a:lnTo>
                  <a:pt x="169140" y="37270"/>
                </a:lnTo>
                <a:lnTo>
                  <a:pt x="178309" y="45026"/>
                </a:lnTo>
                <a:lnTo>
                  <a:pt x="186408" y="52181"/>
                </a:lnTo>
                <a:lnTo>
                  <a:pt x="200704" y="65422"/>
                </a:lnTo>
                <a:lnTo>
                  <a:pt x="206305" y="71731"/>
                </a:lnTo>
                <a:lnTo>
                  <a:pt x="211031" y="77922"/>
                </a:lnTo>
                <a:lnTo>
                  <a:pt x="215176" y="84034"/>
                </a:lnTo>
                <a:lnTo>
                  <a:pt x="216944" y="90092"/>
                </a:lnTo>
                <a:lnTo>
                  <a:pt x="217132" y="96115"/>
                </a:lnTo>
                <a:lnTo>
                  <a:pt x="214690" y="108100"/>
                </a:lnTo>
                <a:lnTo>
                  <a:pt x="210294" y="120041"/>
                </a:lnTo>
                <a:lnTo>
                  <a:pt x="205746" y="125011"/>
                </a:lnTo>
                <a:lnTo>
                  <a:pt x="199734" y="129317"/>
                </a:lnTo>
                <a:lnTo>
                  <a:pt x="192746" y="133180"/>
                </a:lnTo>
                <a:lnTo>
                  <a:pt x="185108" y="136747"/>
                </a:lnTo>
                <a:lnTo>
                  <a:pt x="177037" y="140117"/>
                </a:lnTo>
                <a:lnTo>
                  <a:pt x="168677" y="143356"/>
                </a:lnTo>
                <a:lnTo>
                  <a:pt x="159130" y="146508"/>
                </a:lnTo>
                <a:lnTo>
                  <a:pt x="148794" y="149601"/>
                </a:lnTo>
                <a:lnTo>
                  <a:pt x="126714" y="155684"/>
                </a:lnTo>
                <a:lnTo>
                  <a:pt x="103658" y="161694"/>
                </a:lnTo>
                <a:lnTo>
                  <a:pt x="92942" y="163694"/>
                </a:lnTo>
                <a:lnTo>
                  <a:pt x="82818" y="165028"/>
                </a:lnTo>
                <a:lnTo>
                  <a:pt x="73089" y="165916"/>
                </a:lnTo>
                <a:lnTo>
                  <a:pt x="63623" y="166509"/>
                </a:lnTo>
                <a:lnTo>
                  <a:pt x="45161" y="167167"/>
                </a:lnTo>
                <a:lnTo>
                  <a:pt x="17161" y="167590"/>
                </a:lnTo>
                <a:lnTo>
                  <a:pt x="0" y="16769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4" name="SMARTInkAnnotation69"/>
          <p:cNvSpPr/>
          <p:nvPr/>
        </p:nvSpPr>
        <p:spPr>
          <a:xfrm>
            <a:off x="6926263" y="4762500"/>
            <a:ext cx="173037" cy="155575"/>
          </a:xfrm>
          <a:custGeom>
            <a:avLst/>
            <a:gdLst/>
            <a:ahLst/>
            <a:cxnLst/>
            <a:rect l="0" t="0" r="0" b="0"/>
            <a:pathLst>
              <a:path w="173220" h="155479">
                <a:moveTo>
                  <a:pt x="77229" y="14415"/>
                </a:moveTo>
                <a:lnTo>
                  <a:pt x="67739" y="19156"/>
                </a:lnTo>
                <a:lnTo>
                  <a:pt x="61964" y="22537"/>
                </a:lnTo>
                <a:lnTo>
                  <a:pt x="47602" y="31585"/>
                </a:lnTo>
                <a:lnTo>
                  <a:pt x="42580" y="35783"/>
                </a:lnTo>
                <a:lnTo>
                  <a:pt x="39232" y="39575"/>
                </a:lnTo>
                <a:lnTo>
                  <a:pt x="37000" y="43095"/>
                </a:lnTo>
                <a:lnTo>
                  <a:pt x="33526" y="47425"/>
                </a:lnTo>
                <a:lnTo>
                  <a:pt x="29223" y="52297"/>
                </a:lnTo>
                <a:lnTo>
                  <a:pt x="24369" y="57530"/>
                </a:lnTo>
                <a:lnTo>
                  <a:pt x="19146" y="63994"/>
                </a:lnTo>
                <a:lnTo>
                  <a:pt x="13678" y="71280"/>
                </a:lnTo>
                <a:lnTo>
                  <a:pt x="8046" y="79114"/>
                </a:lnTo>
                <a:lnTo>
                  <a:pt x="4291" y="86321"/>
                </a:lnTo>
                <a:lnTo>
                  <a:pt x="1789" y="93110"/>
                </a:lnTo>
                <a:lnTo>
                  <a:pt x="120" y="99621"/>
                </a:lnTo>
                <a:lnTo>
                  <a:pt x="0" y="105945"/>
                </a:lnTo>
                <a:lnTo>
                  <a:pt x="913" y="112146"/>
                </a:lnTo>
                <a:lnTo>
                  <a:pt x="2516" y="118264"/>
                </a:lnTo>
                <a:lnTo>
                  <a:pt x="5570" y="123336"/>
                </a:lnTo>
                <a:lnTo>
                  <a:pt x="9594" y="127709"/>
                </a:lnTo>
                <a:lnTo>
                  <a:pt x="14261" y="131616"/>
                </a:lnTo>
                <a:lnTo>
                  <a:pt x="20353" y="135213"/>
                </a:lnTo>
                <a:lnTo>
                  <a:pt x="27395" y="138603"/>
                </a:lnTo>
                <a:lnTo>
                  <a:pt x="35067" y="141856"/>
                </a:lnTo>
                <a:lnTo>
                  <a:pt x="43162" y="145016"/>
                </a:lnTo>
                <a:lnTo>
                  <a:pt x="60102" y="151173"/>
                </a:lnTo>
                <a:lnTo>
                  <a:pt x="68791" y="153212"/>
                </a:lnTo>
                <a:lnTo>
                  <a:pt x="77563" y="154572"/>
                </a:lnTo>
                <a:lnTo>
                  <a:pt x="86390" y="155478"/>
                </a:lnTo>
                <a:lnTo>
                  <a:pt x="95254" y="155090"/>
                </a:lnTo>
                <a:lnTo>
                  <a:pt x="104143" y="153839"/>
                </a:lnTo>
                <a:lnTo>
                  <a:pt x="113049" y="152013"/>
                </a:lnTo>
                <a:lnTo>
                  <a:pt x="120973" y="148811"/>
                </a:lnTo>
                <a:lnTo>
                  <a:pt x="128241" y="144692"/>
                </a:lnTo>
                <a:lnTo>
                  <a:pt x="135073" y="139962"/>
                </a:lnTo>
                <a:lnTo>
                  <a:pt x="141615" y="134823"/>
                </a:lnTo>
                <a:lnTo>
                  <a:pt x="147962" y="129414"/>
                </a:lnTo>
                <a:lnTo>
                  <a:pt x="154180" y="123824"/>
                </a:lnTo>
                <a:lnTo>
                  <a:pt x="159318" y="117120"/>
                </a:lnTo>
                <a:lnTo>
                  <a:pt x="163736" y="109674"/>
                </a:lnTo>
                <a:lnTo>
                  <a:pt x="167675" y="101734"/>
                </a:lnTo>
                <a:lnTo>
                  <a:pt x="170301" y="93463"/>
                </a:lnTo>
                <a:lnTo>
                  <a:pt x="172052" y="84974"/>
                </a:lnTo>
                <a:lnTo>
                  <a:pt x="173219" y="76337"/>
                </a:lnTo>
                <a:lnTo>
                  <a:pt x="173004" y="67603"/>
                </a:lnTo>
                <a:lnTo>
                  <a:pt x="171868" y="58803"/>
                </a:lnTo>
                <a:lnTo>
                  <a:pt x="170116" y="49960"/>
                </a:lnTo>
                <a:lnTo>
                  <a:pt x="166963" y="42081"/>
                </a:lnTo>
                <a:lnTo>
                  <a:pt x="162875" y="34844"/>
                </a:lnTo>
                <a:lnTo>
                  <a:pt x="158163" y="28034"/>
                </a:lnTo>
                <a:lnTo>
                  <a:pt x="153035" y="21510"/>
                </a:lnTo>
                <a:lnTo>
                  <a:pt x="147629" y="15176"/>
                </a:lnTo>
                <a:lnTo>
                  <a:pt x="142040" y="8970"/>
                </a:lnTo>
                <a:lnTo>
                  <a:pt x="135335" y="4831"/>
                </a:lnTo>
                <a:lnTo>
                  <a:pt x="127884" y="2073"/>
                </a:lnTo>
                <a:lnTo>
                  <a:pt x="119938" y="234"/>
                </a:lnTo>
                <a:lnTo>
                  <a:pt x="111661" y="0"/>
                </a:lnTo>
                <a:lnTo>
                  <a:pt x="103163" y="837"/>
                </a:lnTo>
                <a:lnTo>
                  <a:pt x="94518" y="2386"/>
                </a:lnTo>
                <a:lnTo>
                  <a:pt x="85776" y="4411"/>
                </a:lnTo>
                <a:lnTo>
                  <a:pt x="76968" y="6754"/>
                </a:lnTo>
                <a:lnTo>
                  <a:pt x="68117" y="9308"/>
                </a:lnTo>
                <a:lnTo>
                  <a:pt x="60229" y="12995"/>
                </a:lnTo>
                <a:lnTo>
                  <a:pt x="52985" y="17437"/>
                </a:lnTo>
                <a:lnTo>
                  <a:pt x="46168" y="22383"/>
                </a:lnTo>
                <a:lnTo>
                  <a:pt x="40631" y="27665"/>
                </a:lnTo>
                <a:lnTo>
                  <a:pt x="35947" y="33170"/>
                </a:lnTo>
                <a:lnTo>
                  <a:pt x="31831" y="38825"/>
                </a:lnTo>
                <a:lnTo>
                  <a:pt x="27100" y="43587"/>
                </a:lnTo>
                <a:lnTo>
                  <a:pt x="21960" y="47753"/>
                </a:lnTo>
                <a:lnTo>
                  <a:pt x="5721" y="5906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5" name="SMARTInkAnnotation70"/>
          <p:cNvSpPr/>
          <p:nvPr/>
        </p:nvSpPr>
        <p:spPr>
          <a:xfrm>
            <a:off x="7173913" y="4678363"/>
            <a:ext cx="123825" cy="250825"/>
          </a:xfrm>
          <a:custGeom>
            <a:avLst/>
            <a:gdLst/>
            <a:ahLst/>
            <a:cxnLst/>
            <a:rect l="0" t="0" r="0" b="0"/>
            <a:pathLst>
              <a:path w="125138" h="249818">
                <a:moveTo>
                  <a:pt x="17874" y="0"/>
                </a:moveTo>
                <a:lnTo>
                  <a:pt x="17874" y="4740"/>
                </a:lnTo>
                <a:lnTo>
                  <a:pt x="16881" y="7129"/>
                </a:lnTo>
                <a:lnTo>
                  <a:pt x="13129" y="12429"/>
                </a:lnTo>
                <a:lnTo>
                  <a:pt x="11730" y="15231"/>
                </a:lnTo>
                <a:lnTo>
                  <a:pt x="10178" y="20990"/>
                </a:lnTo>
                <a:lnTo>
                  <a:pt x="8771" y="25900"/>
                </a:lnTo>
                <a:lnTo>
                  <a:pt x="4559" y="39292"/>
                </a:lnTo>
                <a:lnTo>
                  <a:pt x="3038" y="47031"/>
                </a:lnTo>
                <a:lnTo>
                  <a:pt x="2025" y="55167"/>
                </a:lnTo>
                <a:lnTo>
                  <a:pt x="1348" y="63567"/>
                </a:lnTo>
                <a:lnTo>
                  <a:pt x="898" y="72143"/>
                </a:lnTo>
                <a:lnTo>
                  <a:pt x="397" y="89611"/>
                </a:lnTo>
                <a:lnTo>
                  <a:pt x="0" y="205276"/>
                </a:lnTo>
                <a:lnTo>
                  <a:pt x="991" y="213249"/>
                </a:lnTo>
                <a:lnTo>
                  <a:pt x="2647" y="220549"/>
                </a:lnTo>
                <a:lnTo>
                  <a:pt x="4742" y="227400"/>
                </a:lnTo>
                <a:lnTo>
                  <a:pt x="7134" y="232960"/>
                </a:lnTo>
                <a:lnTo>
                  <a:pt x="9720" y="237658"/>
                </a:lnTo>
                <a:lnTo>
                  <a:pt x="12439" y="241783"/>
                </a:lnTo>
                <a:lnTo>
                  <a:pt x="16237" y="244532"/>
                </a:lnTo>
                <a:lnTo>
                  <a:pt x="20755" y="246365"/>
                </a:lnTo>
                <a:lnTo>
                  <a:pt x="25753" y="247587"/>
                </a:lnTo>
                <a:lnTo>
                  <a:pt x="31073" y="248402"/>
                </a:lnTo>
                <a:lnTo>
                  <a:pt x="36605" y="248945"/>
                </a:lnTo>
                <a:lnTo>
                  <a:pt x="42279" y="249307"/>
                </a:lnTo>
                <a:lnTo>
                  <a:pt x="48049" y="249548"/>
                </a:lnTo>
                <a:lnTo>
                  <a:pt x="59755" y="249817"/>
                </a:lnTo>
                <a:lnTo>
                  <a:pt x="65659" y="247904"/>
                </a:lnTo>
                <a:lnTo>
                  <a:pt x="71580" y="244645"/>
                </a:lnTo>
                <a:lnTo>
                  <a:pt x="77515" y="240487"/>
                </a:lnTo>
                <a:lnTo>
                  <a:pt x="85443" y="235731"/>
                </a:lnTo>
                <a:lnTo>
                  <a:pt x="94701" y="230575"/>
                </a:lnTo>
                <a:lnTo>
                  <a:pt x="125137" y="214312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6" name="SMARTInkAnnotation71"/>
          <p:cNvSpPr/>
          <p:nvPr/>
        </p:nvSpPr>
        <p:spPr>
          <a:xfrm>
            <a:off x="7110413" y="4751388"/>
            <a:ext cx="98425" cy="7937"/>
          </a:xfrm>
          <a:custGeom>
            <a:avLst/>
            <a:gdLst/>
            <a:ahLst/>
            <a:cxnLst/>
            <a:rect l="0" t="0" r="0" b="0"/>
            <a:pathLst>
              <a:path w="98325" h="8930">
                <a:moveTo>
                  <a:pt x="0" y="0"/>
                </a:moveTo>
                <a:lnTo>
                  <a:pt x="43157" y="0"/>
                </a:lnTo>
                <a:lnTo>
                  <a:pt x="49628" y="992"/>
                </a:lnTo>
                <a:lnTo>
                  <a:pt x="56921" y="2645"/>
                </a:lnTo>
                <a:lnTo>
                  <a:pt x="64763" y="4740"/>
                </a:lnTo>
                <a:lnTo>
                  <a:pt x="71977" y="6137"/>
                </a:lnTo>
                <a:lnTo>
                  <a:pt x="78773" y="7067"/>
                </a:lnTo>
                <a:lnTo>
                  <a:pt x="98324" y="892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7" name="SMARTInkAnnotation72"/>
          <p:cNvSpPr/>
          <p:nvPr/>
        </p:nvSpPr>
        <p:spPr>
          <a:xfrm>
            <a:off x="7281863" y="4743450"/>
            <a:ext cx="230187" cy="158750"/>
          </a:xfrm>
          <a:custGeom>
            <a:avLst/>
            <a:gdLst/>
            <a:ahLst/>
            <a:cxnLst/>
            <a:rect l="0" t="0" r="0" b="0"/>
            <a:pathLst>
              <a:path w="231194" h="159094">
                <a:moveTo>
                  <a:pt x="204377" y="25147"/>
                </a:moveTo>
                <a:lnTo>
                  <a:pt x="199632" y="20407"/>
                </a:lnTo>
                <a:lnTo>
                  <a:pt x="197241" y="19010"/>
                </a:lnTo>
                <a:lnTo>
                  <a:pt x="191936" y="17459"/>
                </a:lnTo>
                <a:lnTo>
                  <a:pt x="186268" y="14123"/>
                </a:lnTo>
                <a:lnTo>
                  <a:pt x="179444" y="9333"/>
                </a:lnTo>
                <a:lnTo>
                  <a:pt x="174844" y="6667"/>
                </a:lnTo>
                <a:lnTo>
                  <a:pt x="169791" y="3898"/>
                </a:lnTo>
                <a:lnTo>
                  <a:pt x="163443" y="2051"/>
                </a:lnTo>
                <a:lnTo>
                  <a:pt x="156231" y="820"/>
                </a:lnTo>
                <a:lnTo>
                  <a:pt x="148443" y="0"/>
                </a:lnTo>
                <a:lnTo>
                  <a:pt x="140272" y="445"/>
                </a:lnTo>
                <a:lnTo>
                  <a:pt x="131845" y="1734"/>
                </a:lnTo>
                <a:lnTo>
                  <a:pt x="113543" y="5811"/>
                </a:lnTo>
                <a:lnTo>
                  <a:pt x="92167" y="10931"/>
                </a:lnTo>
                <a:lnTo>
                  <a:pt x="81897" y="14678"/>
                </a:lnTo>
                <a:lnTo>
                  <a:pt x="72072" y="19160"/>
                </a:lnTo>
                <a:lnTo>
                  <a:pt x="62542" y="24132"/>
                </a:lnTo>
                <a:lnTo>
                  <a:pt x="53209" y="29432"/>
                </a:lnTo>
                <a:lnTo>
                  <a:pt x="44008" y="34949"/>
                </a:lnTo>
                <a:lnTo>
                  <a:pt x="34894" y="40611"/>
                </a:lnTo>
                <a:lnTo>
                  <a:pt x="26833" y="45379"/>
                </a:lnTo>
                <a:lnTo>
                  <a:pt x="19471" y="49549"/>
                </a:lnTo>
                <a:lnTo>
                  <a:pt x="12578" y="53321"/>
                </a:lnTo>
                <a:lnTo>
                  <a:pt x="7981" y="57820"/>
                </a:lnTo>
                <a:lnTo>
                  <a:pt x="4918" y="62804"/>
                </a:lnTo>
                <a:lnTo>
                  <a:pt x="2875" y="68112"/>
                </a:lnTo>
                <a:lnTo>
                  <a:pt x="1513" y="73634"/>
                </a:lnTo>
                <a:lnTo>
                  <a:pt x="605" y="79300"/>
                </a:lnTo>
                <a:lnTo>
                  <a:pt x="0" y="85061"/>
                </a:lnTo>
                <a:lnTo>
                  <a:pt x="590" y="90887"/>
                </a:lnTo>
                <a:lnTo>
                  <a:pt x="1976" y="96755"/>
                </a:lnTo>
                <a:lnTo>
                  <a:pt x="3894" y="102652"/>
                </a:lnTo>
                <a:lnTo>
                  <a:pt x="7159" y="107575"/>
                </a:lnTo>
                <a:lnTo>
                  <a:pt x="11320" y="111849"/>
                </a:lnTo>
                <a:lnTo>
                  <a:pt x="16083" y="115691"/>
                </a:lnTo>
                <a:lnTo>
                  <a:pt x="21243" y="119244"/>
                </a:lnTo>
                <a:lnTo>
                  <a:pt x="26670" y="122605"/>
                </a:lnTo>
                <a:lnTo>
                  <a:pt x="32274" y="125838"/>
                </a:lnTo>
                <a:lnTo>
                  <a:pt x="38990" y="127993"/>
                </a:lnTo>
                <a:lnTo>
                  <a:pt x="46446" y="129430"/>
                </a:lnTo>
                <a:lnTo>
                  <a:pt x="54398" y="130388"/>
                </a:lnTo>
                <a:lnTo>
                  <a:pt x="62677" y="131026"/>
                </a:lnTo>
                <a:lnTo>
                  <a:pt x="71176" y="131452"/>
                </a:lnTo>
                <a:lnTo>
                  <a:pt x="79822" y="131736"/>
                </a:lnTo>
                <a:lnTo>
                  <a:pt x="87573" y="130933"/>
                </a:lnTo>
                <a:lnTo>
                  <a:pt x="94726" y="129406"/>
                </a:lnTo>
                <a:lnTo>
                  <a:pt x="101481" y="127395"/>
                </a:lnTo>
                <a:lnTo>
                  <a:pt x="107970" y="124071"/>
                </a:lnTo>
                <a:lnTo>
                  <a:pt x="114284" y="119870"/>
                </a:lnTo>
                <a:lnTo>
                  <a:pt x="120479" y="115085"/>
                </a:lnTo>
                <a:lnTo>
                  <a:pt x="126595" y="110902"/>
                </a:lnTo>
                <a:lnTo>
                  <a:pt x="132659" y="107122"/>
                </a:lnTo>
                <a:lnTo>
                  <a:pt x="138688" y="103610"/>
                </a:lnTo>
                <a:lnTo>
                  <a:pt x="144694" y="99284"/>
                </a:lnTo>
                <a:lnTo>
                  <a:pt x="150683" y="94416"/>
                </a:lnTo>
                <a:lnTo>
                  <a:pt x="156663" y="89185"/>
                </a:lnTo>
                <a:lnTo>
                  <a:pt x="160650" y="83715"/>
                </a:lnTo>
                <a:lnTo>
                  <a:pt x="163307" y="78082"/>
                </a:lnTo>
                <a:lnTo>
                  <a:pt x="165078" y="72344"/>
                </a:lnTo>
                <a:lnTo>
                  <a:pt x="167253" y="67526"/>
                </a:lnTo>
                <a:lnTo>
                  <a:pt x="169696" y="63321"/>
                </a:lnTo>
                <a:lnTo>
                  <a:pt x="172318" y="59526"/>
                </a:lnTo>
                <a:lnTo>
                  <a:pt x="174066" y="56004"/>
                </a:lnTo>
                <a:lnTo>
                  <a:pt x="175231" y="52664"/>
                </a:lnTo>
                <a:lnTo>
                  <a:pt x="177425" y="43572"/>
                </a:lnTo>
                <a:lnTo>
                  <a:pt x="177521" y="47915"/>
                </a:lnTo>
                <a:lnTo>
                  <a:pt x="178527" y="50247"/>
                </a:lnTo>
                <a:lnTo>
                  <a:pt x="180191" y="52795"/>
                </a:lnTo>
                <a:lnTo>
                  <a:pt x="182294" y="55485"/>
                </a:lnTo>
                <a:lnTo>
                  <a:pt x="183696" y="59263"/>
                </a:lnTo>
                <a:lnTo>
                  <a:pt x="184631" y="63766"/>
                </a:lnTo>
                <a:lnTo>
                  <a:pt x="185254" y="68752"/>
                </a:lnTo>
                <a:lnTo>
                  <a:pt x="185669" y="74061"/>
                </a:lnTo>
                <a:lnTo>
                  <a:pt x="185946" y="79585"/>
                </a:lnTo>
                <a:lnTo>
                  <a:pt x="186130" y="85251"/>
                </a:lnTo>
                <a:lnTo>
                  <a:pt x="187246" y="91014"/>
                </a:lnTo>
                <a:lnTo>
                  <a:pt x="188984" y="96840"/>
                </a:lnTo>
                <a:lnTo>
                  <a:pt x="191136" y="102708"/>
                </a:lnTo>
                <a:lnTo>
                  <a:pt x="193563" y="108604"/>
                </a:lnTo>
                <a:lnTo>
                  <a:pt x="196174" y="114520"/>
                </a:lnTo>
                <a:lnTo>
                  <a:pt x="198908" y="120448"/>
                </a:lnTo>
                <a:lnTo>
                  <a:pt x="201725" y="125392"/>
                </a:lnTo>
                <a:lnTo>
                  <a:pt x="204595" y="129680"/>
                </a:lnTo>
                <a:lnTo>
                  <a:pt x="207502" y="133531"/>
                </a:lnTo>
                <a:lnTo>
                  <a:pt x="210433" y="137091"/>
                </a:lnTo>
                <a:lnTo>
                  <a:pt x="213380" y="140456"/>
                </a:lnTo>
                <a:lnTo>
                  <a:pt x="216338" y="143692"/>
                </a:lnTo>
                <a:lnTo>
                  <a:pt x="222273" y="149933"/>
                </a:lnTo>
                <a:lnTo>
                  <a:pt x="231193" y="159093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8" name="SMARTInkAnnotation73"/>
          <p:cNvSpPr/>
          <p:nvPr/>
        </p:nvSpPr>
        <p:spPr>
          <a:xfrm>
            <a:off x="7575550" y="4633913"/>
            <a:ext cx="169863" cy="276225"/>
          </a:xfrm>
          <a:custGeom>
            <a:avLst/>
            <a:gdLst/>
            <a:ahLst/>
            <a:cxnLst/>
            <a:rect l="0" t="0" r="0" b="0"/>
            <a:pathLst>
              <a:path w="169724" h="276295">
                <a:moveTo>
                  <a:pt x="8830" y="0"/>
                </a:moveTo>
                <a:lnTo>
                  <a:pt x="8830" y="34552"/>
                </a:lnTo>
                <a:lnTo>
                  <a:pt x="7837" y="40894"/>
                </a:lnTo>
                <a:lnTo>
                  <a:pt x="6182" y="48099"/>
                </a:lnTo>
                <a:lnTo>
                  <a:pt x="4085" y="55879"/>
                </a:lnTo>
                <a:lnTo>
                  <a:pt x="2687" y="64041"/>
                </a:lnTo>
                <a:lnTo>
                  <a:pt x="1754" y="72460"/>
                </a:lnTo>
                <a:lnTo>
                  <a:pt x="1133" y="81048"/>
                </a:lnTo>
                <a:lnTo>
                  <a:pt x="719" y="89752"/>
                </a:lnTo>
                <a:lnTo>
                  <a:pt x="259" y="107358"/>
                </a:lnTo>
                <a:lnTo>
                  <a:pt x="0" y="134006"/>
                </a:lnTo>
                <a:lnTo>
                  <a:pt x="957" y="142915"/>
                </a:lnTo>
                <a:lnTo>
                  <a:pt x="2588" y="151832"/>
                </a:lnTo>
                <a:lnTo>
                  <a:pt x="4668" y="160753"/>
                </a:lnTo>
                <a:lnTo>
                  <a:pt x="7049" y="169676"/>
                </a:lnTo>
                <a:lnTo>
                  <a:pt x="12342" y="187529"/>
                </a:lnTo>
                <a:lnTo>
                  <a:pt x="15144" y="195465"/>
                </a:lnTo>
                <a:lnTo>
                  <a:pt x="18005" y="202739"/>
                </a:lnTo>
                <a:lnTo>
                  <a:pt x="20906" y="209574"/>
                </a:lnTo>
                <a:lnTo>
                  <a:pt x="26777" y="222459"/>
                </a:lnTo>
                <a:lnTo>
                  <a:pt x="29733" y="228673"/>
                </a:lnTo>
                <a:lnTo>
                  <a:pt x="32697" y="233809"/>
                </a:lnTo>
                <a:lnTo>
                  <a:pt x="35665" y="238224"/>
                </a:lnTo>
                <a:lnTo>
                  <a:pt x="38638" y="242160"/>
                </a:lnTo>
                <a:lnTo>
                  <a:pt x="42607" y="245776"/>
                </a:lnTo>
                <a:lnTo>
                  <a:pt x="47238" y="249179"/>
                </a:lnTo>
                <a:lnTo>
                  <a:pt x="52313" y="252440"/>
                </a:lnTo>
                <a:lnTo>
                  <a:pt x="57681" y="255606"/>
                </a:lnTo>
                <a:lnTo>
                  <a:pt x="63247" y="258709"/>
                </a:lnTo>
                <a:lnTo>
                  <a:pt x="74729" y="264802"/>
                </a:lnTo>
                <a:lnTo>
                  <a:pt x="86452" y="270818"/>
                </a:lnTo>
                <a:lnTo>
                  <a:pt x="91366" y="272819"/>
                </a:lnTo>
                <a:lnTo>
                  <a:pt x="95635" y="274153"/>
                </a:lnTo>
                <a:lnTo>
                  <a:pt x="99475" y="275042"/>
                </a:lnTo>
                <a:lnTo>
                  <a:pt x="105014" y="275635"/>
                </a:lnTo>
                <a:lnTo>
                  <a:pt x="111686" y="276030"/>
                </a:lnTo>
                <a:lnTo>
                  <a:pt x="119114" y="276294"/>
                </a:lnTo>
                <a:lnTo>
                  <a:pt x="126052" y="275477"/>
                </a:lnTo>
                <a:lnTo>
                  <a:pt x="132663" y="273941"/>
                </a:lnTo>
                <a:lnTo>
                  <a:pt x="139058" y="271924"/>
                </a:lnTo>
                <a:lnTo>
                  <a:pt x="144314" y="270580"/>
                </a:lnTo>
                <a:lnTo>
                  <a:pt x="148811" y="269684"/>
                </a:lnTo>
                <a:lnTo>
                  <a:pt x="152802" y="269086"/>
                </a:lnTo>
                <a:lnTo>
                  <a:pt x="156456" y="268688"/>
                </a:lnTo>
                <a:lnTo>
                  <a:pt x="159885" y="268422"/>
                </a:lnTo>
                <a:lnTo>
                  <a:pt x="169723" y="267891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9" name="SMARTInkAnnotation74"/>
          <p:cNvSpPr/>
          <p:nvPr/>
        </p:nvSpPr>
        <p:spPr>
          <a:xfrm>
            <a:off x="7539038" y="4732338"/>
            <a:ext cx="465137" cy="185737"/>
          </a:xfrm>
          <a:custGeom>
            <a:avLst/>
            <a:gdLst/>
            <a:ahLst/>
            <a:cxnLst/>
            <a:rect l="0" t="0" r="0" b="0"/>
            <a:pathLst>
              <a:path w="464125" h="185717">
                <a:moveTo>
                  <a:pt x="0" y="0"/>
                </a:moveTo>
                <a:lnTo>
                  <a:pt x="4745" y="0"/>
                </a:lnTo>
                <a:lnTo>
                  <a:pt x="7136" y="992"/>
                </a:lnTo>
                <a:lnTo>
                  <a:pt x="15247" y="6137"/>
                </a:lnTo>
                <a:lnTo>
                  <a:pt x="21012" y="7689"/>
                </a:lnTo>
                <a:lnTo>
                  <a:pt x="34830" y="8378"/>
                </a:lnTo>
                <a:lnTo>
                  <a:pt x="44078" y="8562"/>
                </a:lnTo>
                <a:lnTo>
                  <a:pt x="54214" y="9676"/>
                </a:lnTo>
                <a:lnTo>
                  <a:pt x="64945" y="11412"/>
                </a:lnTo>
                <a:lnTo>
                  <a:pt x="76072" y="13561"/>
                </a:lnTo>
                <a:lnTo>
                  <a:pt x="88455" y="14994"/>
                </a:lnTo>
                <a:lnTo>
                  <a:pt x="101676" y="15949"/>
                </a:lnTo>
                <a:lnTo>
                  <a:pt x="115458" y="16585"/>
                </a:lnTo>
                <a:lnTo>
                  <a:pt x="129610" y="18003"/>
                </a:lnTo>
                <a:lnTo>
                  <a:pt x="144011" y="19939"/>
                </a:lnTo>
                <a:lnTo>
                  <a:pt x="158578" y="22222"/>
                </a:lnTo>
                <a:lnTo>
                  <a:pt x="188005" y="27405"/>
                </a:lnTo>
                <a:lnTo>
                  <a:pt x="202804" y="30176"/>
                </a:lnTo>
                <a:lnTo>
                  <a:pt x="216644" y="32024"/>
                </a:lnTo>
                <a:lnTo>
                  <a:pt x="229842" y="33256"/>
                </a:lnTo>
                <a:lnTo>
                  <a:pt x="253114" y="34625"/>
                </a:lnTo>
                <a:lnTo>
                  <a:pt x="270079" y="35233"/>
                </a:lnTo>
                <a:lnTo>
                  <a:pt x="284240" y="38149"/>
                </a:lnTo>
                <a:lnTo>
                  <a:pt x="297156" y="41759"/>
                </a:lnTo>
                <a:lnTo>
                  <a:pt x="309516" y="43364"/>
                </a:lnTo>
                <a:lnTo>
                  <a:pt x="321470" y="44615"/>
                </a:lnTo>
                <a:lnTo>
                  <a:pt x="316949" y="44639"/>
                </a:lnTo>
                <a:lnTo>
                  <a:pt x="314590" y="45634"/>
                </a:lnTo>
                <a:lnTo>
                  <a:pt x="309320" y="49386"/>
                </a:lnTo>
                <a:lnTo>
                  <a:pt x="303667" y="54361"/>
                </a:lnTo>
                <a:lnTo>
                  <a:pt x="296851" y="59879"/>
                </a:lnTo>
                <a:lnTo>
                  <a:pt x="287200" y="65639"/>
                </a:lnTo>
                <a:lnTo>
                  <a:pt x="282839" y="68564"/>
                </a:lnTo>
                <a:lnTo>
                  <a:pt x="278938" y="71506"/>
                </a:lnTo>
                <a:lnTo>
                  <a:pt x="275345" y="74459"/>
                </a:lnTo>
                <a:lnTo>
                  <a:pt x="270963" y="78413"/>
                </a:lnTo>
                <a:lnTo>
                  <a:pt x="260796" y="88098"/>
                </a:lnTo>
                <a:lnTo>
                  <a:pt x="257291" y="93458"/>
                </a:lnTo>
                <a:lnTo>
                  <a:pt x="254955" y="99016"/>
                </a:lnTo>
                <a:lnTo>
                  <a:pt x="253396" y="104706"/>
                </a:lnTo>
                <a:lnTo>
                  <a:pt x="252358" y="109491"/>
                </a:lnTo>
                <a:lnTo>
                  <a:pt x="251666" y="113674"/>
                </a:lnTo>
                <a:lnTo>
                  <a:pt x="251204" y="117454"/>
                </a:lnTo>
                <a:lnTo>
                  <a:pt x="250895" y="121959"/>
                </a:lnTo>
                <a:lnTo>
                  <a:pt x="250691" y="126946"/>
                </a:lnTo>
                <a:lnTo>
                  <a:pt x="250554" y="132256"/>
                </a:lnTo>
                <a:lnTo>
                  <a:pt x="252449" y="137779"/>
                </a:lnTo>
                <a:lnTo>
                  <a:pt x="255700" y="143447"/>
                </a:lnTo>
                <a:lnTo>
                  <a:pt x="259852" y="149209"/>
                </a:lnTo>
                <a:lnTo>
                  <a:pt x="263614" y="154042"/>
                </a:lnTo>
                <a:lnTo>
                  <a:pt x="267114" y="158258"/>
                </a:lnTo>
                <a:lnTo>
                  <a:pt x="270441" y="162060"/>
                </a:lnTo>
                <a:lnTo>
                  <a:pt x="274646" y="165587"/>
                </a:lnTo>
                <a:lnTo>
                  <a:pt x="279435" y="168930"/>
                </a:lnTo>
                <a:lnTo>
                  <a:pt x="284614" y="172151"/>
                </a:lnTo>
                <a:lnTo>
                  <a:pt x="291047" y="175291"/>
                </a:lnTo>
                <a:lnTo>
                  <a:pt x="298316" y="178375"/>
                </a:lnTo>
                <a:lnTo>
                  <a:pt x="306141" y="181424"/>
                </a:lnTo>
                <a:lnTo>
                  <a:pt x="314335" y="183458"/>
                </a:lnTo>
                <a:lnTo>
                  <a:pt x="322779" y="184813"/>
                </a:lnTo>
                <a:lnTo>
                  <a:pt x="331387" y="185716"/>
                </a:lnTo>
                <a:lnTo>
                  <a:pt x="340107" y="185326"/>
                </a:lnTo>
                <a:lnTo>
                  <a:pt x="348898" y="184074"/>
                </a:lnTo>
                <a:lnTo>
                  <a:pt x="357739" y="182247"/>
                </a:lnTo>
                <a:lnTo>
                  <a:pt x="366612" y="180037"/>
                </a:lnTo>
                <a:lnTo>
                  <a:pt x="375507" y="177571"/>
                </a:lnTo>
                <a:lnTo>
                  <a:pt x="384416" y="174935"/>
                </a:lnTo>
                <a:lnTo>
                  <a:pt x="392342" y="171194"/>
                </a:lnTo>
                <a:lnTo>
                  <a:pt x="399614" y="166715"/>
                </a:lnTo>
                <a:lnTo>
                  <a:pt x="406447" y="161745"/>
                </a:lnTo>
                <a:lnTo>
                  <a:pt x="412988" y="156447"/>
                </a:lnTo>
                <a:lnTo>
                  <a:pt x="419337" y="150931"/>
                </a:lnTo>
                <a:lnTo>
                  <a:pt x="425554" y="145269"/>
                </a:lnTo>
                <a:lnTo>
                  <a:pt x="437760" y="133686"/>
                </a:lnTo>
                <a:lnTo>
                  <a:pt x="443796" y="127819"/>
                </a:lnTo>
                <a:lnTo>
                  <a:pt x="448813" y="120932"/>
                </a:lnTo>
                <a:lnTo>
                  <a:pt x="453150" y="113363"/>
                </a:lnTo>
                <a:lnTo>
                  <a:pt x="457036" y="105341"/>
                </a:lnTo>
                <a:lnTo>
                  <a:pt x="459626" y="98008"/>
                </a:lnTo>
                <a:lnTo>
                  <a:pt x="461353" y="91135"/>
                </a:lnTo>
                <a:lnTo>
                  <a:pt x="462504" y="84570"/>
                </a:lnTo>
                <a:lnTo>
                  <a:pt x="463271" y="78208"/>
                </a:lnTo>
                <a:lnTo>
                  <a:pt x="463783" y="71982"/>
                </a:lnTo>
                <a:lnTo>
                  <a:pt x="464124" y="65847"/>
                </a:lnTo>
                <a:lnTo>
                  <a:pt x="462365" y="59773"/>
                </a:lnTo>
                <a:lnTo>
                  <a:pt x="459206" y="53739"/>
                </a:lnTo>
                <a:lnTo>
                  <a:pt x="455114" y="47733"/>
                </a:lnTo>
                <a:lnTo>
                  <a:pt x="450399" y="41743"/>
                </a:lnTo>
                <a:lnTo>
                  <a:pt x="445269" y="35766"/>
                </a:lnTo>
                <a:lnTo>
                  <a:pt x="439863" y="29797"/>
                </a:lnTo>
                <a:lnTo>
                  <a:pt x="434274" y="24826"/>
                </a:lnTo>
                <a:lnTo>
                  <a:pt x="428560" y="20520"/>
                </a:lnTo>
                <a:lnTo>
                  <a:pt x="422765" y="16657"/>
                </a:lnTo>
                <a:lnTo>
                  <a:pt x="408380" y="12363"/>
                </a:lnTo>
                <a:lnTo>
                  <a:pt x="400373" y="11219"/>
                </a:lnTo>
                <a:lnTo>
                  <a:pt x="391063" y="10456"/>
                </a:lnTo>
                <a:lnTo>
                  <a:pt x="380883" y="9947"/>
                </a:lnTo>
                <a:lnTo>
                  <a:pt x="370123" y="9608"/>
                </a:lnTo>
                <a:lnTo>
                  <a:pt x="359971" y="10374"/>
                </a:lnTo>
                <a:lnTo>
                  <a:pt x="350223" y="11877"/>
                </a:lnTo>
                <a:lnTo>
                  <a:pt x="340745" y="13872"/>
                </a:lnTo>
                <a:lnTo>
                  <a:pt x="331447" y="16193"/>
                </a:lnTo>
                <a:lnTo>
                  <a:pt x="322269" y="18733"/>
                </a:lnTo>
                <a:lnTo>
                  <a:pt x="313170" y="21418"/>
                </a:lnTo>
                <a:lnTo>
                  <a:pt x="305118" y="25193"/>
                </a:lnTo>
                <a:lnTo>
                  <a:pt x="297764" y="29694"/>
                </a:lnTo>
                <a:lnTo>
                  <a:pt x="290874" y="34679"/>
                </a:lnTo>
                <a:lnTo>
                  <a:pt x="285288" y="38994"/>
                </a:lnTo>
                <a:lnTo>
                  <a:pt x="280572" y="42863"/>
                </a:lnTo>
                <a:lnTo>
                  <a:pt x="276433" y="46435"/>
                </a:lnTo>
                <a:lnTo>
                  <a:pt x="273675" y="49808"/>
                </a:lnTo>
                <a:lnTo>
                  <a:pt x="271836" y="53049"/>
                </a:lnTo>
                <a:lnTo>
                  <a:pt x="270609" y="56201"/>
                </a:lnTo>
                <a:lnTo>
                  <a:pt x="269792" y="59296"/>
                </a:lnTo>
                <a:lnTo>
                  <a:pt x="269247" y="62351"/>
                </a:lnTo>
                <a:lnTo>
                  <a:pt x="268158" y="71437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0" name="SMARTInkAnnotation75"/>
          <p:cNvSpPr/>
          <p:nvPr/>
        </p:nvSpPr>
        <p:spPr>
          <a:xfrm>
            <a:off x="8040688" y="4724400"/>
            <a:ext cx="195262" cy="241300"/>
          </a:xfrm>
          <a:custGeom>
            <a:avLst/>
            <a:gdLst/>
            <a:ahLst/>
            <a:cxnLst/>
            <a:rect l="0" t="0" r="0" b="0"/>
            <a:pathLst>
              <a:path w="195588" h="240836">
                <a:moveTo>
                  <a:pt x="0" y="142608"/>
                </a:moveTo>
                <a:lnTo>
                  <a:pt x="4745" y="142608"/>
                </a:lnTo>
                <a:lnTo>
                  <a:pt x="6144" y="141616"/>
                </a:lnTo>
                <a:lnTo>
                  <a:pt x="7075" y="139962"/>
                </a:lnTo>
                <a:lnTo>
                  <a:pt x="7696" y="137868"/>
                </a:lnTo>
                <a:lnTo>
                  <a:pt x="11090" y="136470"/>
                </a:lnTo>
                <a:lnTo>
                  <a:pt x="16332" y="135540"/>
                </a:lnTo>
                <a:lnTo>
                  <a:pt x="22806" y="134919"/>
                </a:lnTo>
                <a:lnTo>
                  <a:pt x="29108" y="134505"/>
                </a:lnTo>
                <a:lnTo>
                  <a:pt x="35297" y="134229"/>
                </a:lnTo>
                <a:lnTo>
                  <a:pt x="41408" y="134046"/>
                </a:lnTo>
                <a:lnTo>
                  <a:pt x="48462" y="132931"/>
                </a:lnTo>
                <a:lnTo>
                  <a:pt x="56144" y="131195"/>
                </a:lnTo>
                <a:lnTo>
                  <a:pt x="104798" y="118468"/>
                </a:lnTo>
                <a:lnTo>
                  <a:pt x="124045" y="112697"/>
                </a:lnTo>
                <a:lnTo>
                  <a:pt x="132355" y="109769"/>
                </a:lnTo>
                <a:lnTo>
                  <a:pt x="139881" y="106824"/>
                </a:lnTo>
                <a:lnTo>
                  <a:pt x="146886" y="103870"/>
                </a:lnTo>
                <a:lnTo>
                  <a:pt x="153542" y="99915"/>
                </a:lnTo>
                <a:lnTo>
                  <a:pt x="159966" y="95294"/>
                </a:lnTo>
                <a:lnTo>
                  <a:pt x="166234" y="90229"/>
                </a:lnTo>
                <a:lnTo>
                  <a:pt x="172400" y="85861"/>
                </a:lnTo>
                <a:lnTo>
                  <a:pt x="178497" y="81955"/>
                </a:lnTo>
                <a:lnTo>
                  <a:pt x="184547" y="78360"/>
                </a:lnTo>
                <a:lnTo>
                  <a:pt x="188581" y="73979"/>
                </a:lnTo>
                <a:lnTo>
                  <a:pt x="191271" y="69074"/>
                </a:lnTo>
                <a:lnTo>
                  <a:pt x="193064" y="63820"/>
                </a:lnTo>
                <a:lnTo>
                  <a:pt x="194259" y="58333"/>
                </a:lnTo>
                <a:lnTo>
                  <a:pt x="195055" y="52689"/>
                </a:lnTo>
                <a:lnTo>
                  <a:pt x="195587" y="46944"/>
                </a:lnTo>
                <a:lnTo>
                  <a:pt x="194948" y="42121"/>
                </a:lnTo>
                <a:lnTo>
                  <a:pt x="193529" y="37913"/>
                </a:lnTo>
                <a:lnTo>
                  <a:pt x="189304" y="30592"/>
                </a:lnTo>
                <a:lnTo>
                  <a:pt x="184115" y="24031"/>
                </a:lnTo>
                <a:lnTo>
                  <a:pt x="179355" y="19900"/>
                </a:lnTo>
                <a:lnTo>
                  <a:pt x="173200" y="15162"/>
                </a:lnTo>
                <a:lnTo>
                  <a:pt x="166119" y="10019"/>
                </a:lnTo>
                <a:lnTo>
                  <a:pt x="159412" y="6590"/>
                </a:lnTo>
                <a:lnTo>
                  <a:pt x="152954" y="4304"/>
                </a:lnTo>
                <a:lnTo>
                  <a:pt x="146663" y="2780"/>
                </a:lnTo>
                <a:lnTo>
                  <a:pt x="139488" y="1764"/>
                </a:lnTo>
                <a:lnTo>
                  <a:pt x="131727" y="1087"/>
                </a:lnTo>
                <a:lnTo>
                  <a:pt x="123572" y="635"/>
                </a:lnTo>
                <a:lnTo>
                  <a:pt x="109215" y="134"/>
                </a:lnTo>
                <a:lnTo>
                  <a:pt x="102605" y="0"/>
                </a:lnTo>
                <a:lnTo>
                  <a:pt x="95220" y="903"/>
                </a:lnTo>
                <a:lnTo>
                  <a:pt x="87315" y="2498"/>
                </a:lnTo>
                <a:lnTo>
                  <a:pt x="79067" y="4552"/>
                </a:lnTo>
                <a:lnTo>
                  <a:pt x="71581" y="7907"/>
                </a:lnTo>
                <a:lnTo>
                  <a:pt x="64605" y="12127"/>
                </a:lnTo>
                <a:lnTo>
                  <a:pt x="57968" y="16925"/>
                </a:lnTo>
                <a:lnTo>
                  <a:pt x="51556" y="21116"/>
                </a:lnTo>
                <a:lnTo>
                  <a:pt x="45295" y="24902"/>
                </a:lnTo>
                <a:lnTo>
                  <a:pt x="39136" y="28419"/>
                </a:lnTo>
                <a:lnTo>
                  <a:pt x="34036" y="33739"/>
                </a:lnTo>
                <a:lnTo>
                  <a:pt x="29643" y="40263"/>
                </a:lnTo>
                <a:lnTo>
                  <a:pt x="25721" y="47589"/>
                </a:lnTo>
                <a:lnTo>
                  <a:pt x="23107" y="54457"/>
                </a:lnTo>
                <a:lnTo>
                  <a:pt x="21364" y="61020"/>
                </a:lnTo>
                <a:lnTo>
                  <a:pt x="20201" y="67380"/>
                </a:lnTo>
                <a:lnTo>
                  <a:pt x="20420" y="74597"/>
                </a:lnTo>
                <a:lnTo>
                  <a:pt x="21559" y="82384"/>
                </a:lnTo>
                <a:lnTo>
                  <a:pt x="23312" y="90552"/>
                </a:lnTo>
                <a:lnTo>
                  <a:pt x="25473" y="98975"/>
                </a:lnTo>
                <a:lnTo>
                  <a:pt x="27907" y="107566"/>
                </a:lnTo>
                <a:lnTo>
                  <a:pt x="30523" y="116270"/>
                </a:lnTo>
                <a:lnTo>
                  <a:pt x="34253" y="125049"/>
                </a:lnTo>
                <a:lnTo>
                  <a:pt x="38726" y="133879"/>
                </a:lnTo>
                <a:lnTo>
                  <a:pt x="43695" y="142741"/>
                </a:lnTo>
                <a:lnTo>
                  <a:pt x="49987" y="151627"/>
                </a:lnTo>
                <a:lnTo>
                  <a:pt x="57160" y="160526"/>
                </a:lnTo>
                <a:lnTo>
                  <a:pt x="64923" y="169437"/>
                </a:lnTo>
                <a:lnTo>
                  <a:pt x="73077" y="177360"/>
                </a:lnTo>
                <a:lnTo>
                  <a:pt x="81492" y="184628"/>
                </a:lnTo>
                <a:lnTo>
                  <a:pt x="90083" y="191457"/>
                </a:lnTo>
                <a:lnTo>
                  <a:pt x="98790" y="197994"/>
                </a:lnTo>
                <a:lnTo>
                  <a:pt x="116408" y="210550"/>
                </a:lnTo>
                <a:lnTo>
                  <a:pt x="125278" y="215683"/>
                </a:lnTo>
                <a:lnTo>
                  <a:pt x="134171" y="220099"/>
                </a:lnTo>
                <a:lnTo>
                  <a:pt x="151005" y="227650"/>
                </a:lnTo>
                <a:lnTo>
                  <a:pt x="178772" y="240835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1" name="SMARTInkAnnotation76"/>
          <p:cNvSpPr/>
          <p:nvPr/>
        </p:nvSpPr>
        <p:spPr>
          <a:xfrm>
            <a:off x="8299450" y="4670425"/>
            <a:ext cx="223838" cy="336550"/>
          </a:xfrm>
          <a:custGeom>
            <a:avLst/>
            <a:gdLst/>
            <a:ahLst/>
            <a:cxnLst/>
            <a:rect l="0" t="0" r="0" b="0"/>
            <a:pathLst>
              <a:path w="223464" h="337353">
                <a:moveTo>
                  <a:pt x="223463" y="26747"/>
                </a:moveTo>
                <a:lnTo>
                  <a:pt x="223463" y="22007"/>
                </a:lnTo>
                <a:lnTo>
                  <a:pt x="222470" y="20610"/>
                </a:lnTo>
                <a:lnTo>
                  <a:pt x="220815" y="19679"/>
                </a:lnTo>
                <a:lnTo>
                  <a:pt x="218718" y="19058"/>
                </a:lnTo>
                <a:lnTo>
                  <a:pt x="213740" y="15723"/>
                </a:lnTo>
                <a:lnTo>
                  <a:pt x="207224" y="10933"/>
                </a:lnTo>
                <a:lnTo>
                  <a:pt x="202706" y="8267"/>
                </a:lnTo>
                <a:lnTo>
                  <a:pt x="197707" y="5497"/>
                </a:lnTo>
                <a:lnTo>
                  <a:pt x="192388" y="3651"/>
                </a:lnTo>
                <a:lnTo>
                  <a:pt x="186856" y="2420"/>
                </a:lnTo>
                <a:lnTo>
                  <a:pt x="181181" y="1599"/>
                </a:lnTo>
                <a:lnTo>
                  <a:pt x="174419" y="1052"/>
                </a:lnTo>
                <a:lnTo>
                  <a:pt x="166931" y="688"/>
                </a:lnTo>
                <a:lnTo>
                  <a:pt x="150666" y="282"/>
                </a:lnTo>
                <a:lnTo>
                  <a:pt x="107092" y="0"/>
                </a:lnTo>
                <a:lnTo>
                  <a:pt x="98210" y="1971"/>
                </a:lnTo>
                <a:lnTo>
                  <a:pt x="89309" y="5268"/>
                </a:lnTo>
                <a:lnTo>
                  <a:pt x="65195" y="16745"/>
                </a:lnTo>
                <a:lnTo>
                  <a:pt x="39251" y="29512"/>
                </a:lnTo>
                <a:lnTo>
                  <a:pt x="35106" y="33551"/>
                </a:lnTo>
                <a:lnTo>
                  <a:pt x="32343" y="38228"/>
                </a:lnTo>
                <a:lnTo>
                  <a:pt x="30499" y="43331"/>
                </a:lnTo>
                <a:lnTo>
                  <a:pt x="29271" y="49709"/>
                </a:lnTo>
                <a:lnTo>
                  <a:pt x="28454" y="56938"/>
                </a:lnTo>
                <a:lnTo>
                  <a:pt x="27907" y="64733"/>
                </a:lnTo>
                <a:lnTo>
                  <a:pt x="29529" y="72907"/>
                </a:lnTo>
                <a:lnTo>
                  <a:pt x="32598" y="81333"/>
                </a:lnTo>
                <a:lnTo>
                  <a:pt x="36629" y="89926"/>
                </a:lnTo>
                <a:lnTo>
                  <a:pt x="41303" y="98632"/>
                </a:lnTo>
                <a:lnTo>
                  <a:pt x="46405" y="107413"/>
                </a:lnTo>
                <a:lnTo>
                  <a:pt x="51794" y="116243"/>
                </a:lnTo>
                <a:lnTo>
                  <a:pt x="59358" y="125106"/>
                </a:lnTo>
                <a:lnTo>
                  <a:pt x="68374" y="133992"/>
                </a:lnTo>
                <a:lnTo>
                  <a:pt x="78358" y="142892"/>
                </a:lnTo>
                <a:lnTo>
                  <a:pt x="87992" y="152794"/>
                </a:lnTo>
                <a:lnTo>
                  <a:pt x="97395" y="163364"/>
                </a:lnTo>
                <a:lnTo>
                  <a:pt x="106643" y="174380"/>
                </a:lnTo>
                <a:lnTo>
                  <a:pt x="116781" y="185693"/>
                </a:lnTo>
                <a:lnTo>
                  <a:pt x="138639" y="208845"/>
                </a:lnTo>
                <a:lnTo>
                  <a:pt x="168536" y="239452"/>
                </a:lnTo>
                <a:lnTo>
                  <a:pt x="176913" y="248917"/>
                </a:lnTo>
                <a:lnTo>
                  <a:pt x="184484" y="258204"/>
                </a:lnTo>
                <a:lnTo>
                  <a:pt x="191519" y="267372"/>
                </a:lnTo>
                <a:lnTo>
                  <a:pt x="198194" y="275468"/>
                </a:lnTo>
                <a:lnTo>
                  <a:pt x="204631" y="282850"/>
                </a:lnTo>
                <a:lnTo>
                  <a:pt x="210908" y="289756"/>
                </a:lnTo>
                <a:lnTo>
                  <a:pt x="215093" y="296344"/>
                </a:lnTo>
                <a:lnTo>
                  <a:pt x="217884" y="302720"/>
                </a:lnTo>
                <a:lnTo>
                  <a:pt x="219744" y="308956"/>
                </a:lnTo>
                <a:lnTo>
                  <a:pt x="221809" y="318529"/>
                </a:lnTo>
                <a:lnTo>
                  <a:pt x="222361" y="322472"/>
                </a:lnTo>
                <a:lnTo>
                  <a:pt x="221735" y="326093"/>
                </a:lnTo>
                <a:lnTo>
                  <a:pt x="218391" y="332760"/>
                </a:lnTo>
                <a:lnTo>
                  <a:pt x="216110" y="334935"/>
                </a:lnTo>
                <a:lnTo>
                  <a:pt x="213594" y="336385"/>
                </a:lnTo>
                <a:lnTo>
                  <a:pt x="210925" y="337352"/>
                </a:lnTo>
                <a:lnTo>
                  <a:pt x="206166" y="337005"/>
                </a:lnTo>
                <a:lnTo>
                  <a:pt x="200015" y="335780"/>
                </a:lnTo>
                <a:lnTo>
                  <a:pt x="192933" y="333972"/>
                </a:lnTo>
                <a:lnTo>
                  <a:pt x="186225" y="331775"/>
                </a:lnTo>
                <a:lnTo>
                  <a:pt x="179768" y="329317"/>
                </a:lnTo>
                <a:lnTo>
                  <a:pt x="173476" y="326687"/>
                </a:lnTo>
                <a:lnTo>
                  <a:pt x="166302" y="323941"/>
                </a:lnTo>
                <a:lnTo>
                  <a:pt x="150387" y="318244"/>
                </a:lnTo>
                <a:lnTo>
                  <a:pt x="141971" y="314344"/>
                </a:lnTo>
                <a:lnTo>
                  <a:pt x="133381" y="309760"/>
                </a:lnTo>
                <a:lnTo>
                  <a:pt x="124674" y="304719"/>
                </a:lnTo>
                <a:lnTo>
                  <a:pt x="107056" y="293826"/>
                </a:lnTo>
                <a:lnTo>
                  <a:pt x="98186" y="288143"/>
                </a:lnTo>
                <a:lnTo>
                  <a:pt x="88300" y="282370"/>
                </a:lnTo>
                <a:lnTo>
                  <a:pt x="77737" y="276537"/>
                </a:lnTo>
                <a:lnTo>
                  <a:pt x="66721" y="270665"/>
                </a:lnTo>
                <a:lnTo>
                  <a:pt x="57392" y="264765"/>
                </a:lnTo>
                <a:lnTo>
                  <a:pt x="49185" y="258847"/>
                </a:lnTo>
                <a:lnTo>
                  <a:pt x="41729" y="252918"/>
                </a:lnTo>
                <a:lnTo>
                  <a:pt x="34771" y="246981"/>
                </a:lnTo>
                <a:lnTo>
                  <a:pt x="28147" y="241038"/>
                </a:lnTo>
                <a:lnTo>
                  <a:pt x="21744" y="235092"/>
                </a:lnTo>
                <a:lnTo>
                  <a:pt x="16482" y="231128"/>
                </a:lnTo>
                <a:lnTo>
                  <a:pt x="11980" y="228485"/>
                </a:lnTo>
                <a:lnTo>
                  <a:pt x="0" y="22320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2" name="SMARTInkAnnotation77"/>
          <p:cNvSpPr/>
          <p:nvPr/>
        </p:nvSpPr>
        <p:spPr>
          <a:xfrm>
            <a:off x="576263" y="5510213"/>
            <a:ext cx="293687" cy="533400"/>
          </a:xfrm>
          <a:custGeom>
            <a:avLst/>
            <a:gdLst/>
            <a:ahLst/>
            <a:cxnLst/>
            <a:rect l="0" t="0" r="0" b="0"/>
            <a:pathLst>
              <a:path w="294036" h="533704">
                <a:moveTo>
                  <a:pt x="62570" y="0"/>
                </a:moveTo>
                <a:lnTo>
                  <a:pt x="62570" y="25731"/>
                </a:lnTo>
                <a:lnTo>
                  <a:pt x="65218" y="39218"/>
                </a:lnTo>
                <a:lnTo>
                  <a:pt x="67315" y="46981"/>
                </a:lnTo>
                <a:lnTo>
                  <a:pt x="68713" y="56125"/>
                </a:lnTo>
                <a:lnTo>
                  <a:pt x="69645" y="66190"/>
                </a:lnTo>
                <a:lnTo>
                  <a:pt x="70266" y="76869"/>
                </a:lnTo>
                <a:lnTo>
                  <a:pt x="71673" y="87957"/>
                </a:lnTo>
                <a:lnTo>
                  <a:pt x="73605" y="99318"/>
                </a:lnTo>
                <a:lnTo>
                  <a:pt x="75885" y="110860"/>
                </a:lnTo>
                <a:lnTo>
                  <a:pt x="77406" y="122524"/>
                </a:lnTo>
                <a:lnTo>
                  <a:pt x="78420" y="134269"/>
                </a:lnTo>
                <a:lnTo>
                  <a:pt x="79095" y="146067"/>
                </a:lnTo>
                <a:lnTo>
                  <a:pt x="79846" y="172405"/>
                </a:lnTo>
                <a:lnTo>
                  <a:pt x="80046" y="186374"/>
                </a:lnTo>
                <a:lnTo>
                  <a:pt x="81173" y="200648"/>
                </a:lnTo>
                <a:lnTo>
                  <a:pt x="82917" y="215125"/>
                </a:lnTo>
                <a:lnTo>
                  <a:pt x="85073" y="229736"/>
                </a:lnTo>
                <a:lnTo>
                  <a:pt x="86511" y="244439"/>
                </a:lnTo>
                <a:lnTo>
                  <a:pt x="87469" y="259201"/>
                </a:lnTo>
                <a:lnTo>
                  <a:pt x="88108" y="274004"/>
                </a:lnTo>
                <a:lnTo>
                  <a:pt x="88818" y="303681"/>
                </a:lnTo>
                <a:lnTo>
                  <a:pt x="89385" y="493005"/>
                </a:lnTo>
                <a:lnTo>
                  <a:pt x="90379" y="496349"/>
                </a:lnTo>
                <a:lnTo>
                  <a:pt x="94131" y="502712"/>
                </a:lnTo>
                <a:lnTo>
                  <a:pt x="95528" y="503813"/>
                </a:lnTo>
                <a:lnTo>
                  <a:pt x="96460" y="503555"/>
                </a:lnTo>
                <a:lnTo>
                  <a:pt x="97081" y="502390"/>
                </a:lnTo>
                <a:lnTo>
                  <a:pt x="97772" y="498451"/>
                </a:lnTo>
                <a:lnTo>
                  <a:pt x="97956" y="496012"/>
                </a:lnTo>
                <a:lnTo>
                  <a:pt x="100809" y="485363"/>
                </a:lnTo>
                <a:lnTo>
                  <a:pt x="104394" y="470709"/>
                </a:lnTo>
                <a:lnTo>
                  <a:pt x="105988" y="454274"/>
                </a:lnTo>
                <a:lnTo>
                  <a:pt x="106413" y="444732"/>
                </a:lnTo>
                <a:lnTo>
                  <a:pt x="106885" y="423547"/>
                </a:lnTo>
                <a:lnTo>
                  <a:pt x="108004" y="412341"/>
                </a:lnTo>
                <a:lnTo>
                  <a:pt x="109743" y="400902"/>
                </a:lnTo>
                <a:lnTo>
                  <a:pt x="111896" y="389307"/>
                </a:lnTo>
                <a:lnTo>
                  <a:pt x="116936" y="365840"/>
                </a:lnTo>
                <a:lnTo>
                  <a:pt x="119671" y="354026"/>
                </a:lnTo>
                <a:lnTo>
                  <a:pt x="122487" y="343174"/>
                </a:lnTo>
                <a:lnTo>
                  <a:pt x="125358" y="332962"/>
                </a:lnTo>
                <a:lnTo>
                  <a:pt x="131196" y="313678"/>
                </a:lnTo>
                <a:lnTo>
                  <a:pt x="137101" y="295186"/>
                </a:lnTo>
                <a:lnTo>
                  <a:pt x="143036" y="282337"/>
                </a:lnTo>
                <a:lnTo>
                  <a:pt x="146009" y="277522"/>
                </a:lnTo>
                <a:lnTo>
                  <a:pt x="154610" y="269525"/>
                </a:lnTo>
                <a:lnTo>
                  <a:pt x="159684" y="266004"/>
                </a:lnTo>
                <a:lnTo>
                  <a:pt x="167970" y="262091"/>
                </a:lnTo>
                <a:lnTo>
                  <a:pt x="175957" y="260352"/>
                </a:lnTo>
                <a:lnTo>
                  <a:pt x="180868" y="259888"/>
                </a:lnTo>
                <a:lnTo>
                  <a:pt x="186128" y="259579"/>
                </a:lnTo>
                <a:lnTo>
                  <a:pt x="191621" y="261357"/>
                </a:lnTo>
                <a:lnTo>
                  <a:pt x="197269" y="264527"/>
                </a:lnTo>
                <a:lnTo>
                  <a:pt x="203021" y="268625"/>
                </a:lnTo>
                <a:lnTo>
                  <a:pt x="208842" y="274333"/>
                </a:lnTo>
                <a:lnTo>
                  <a:pt x="214709" y="281115"/>
                </a:lnTo>
                <a:lnTo>
                  <a:pt x="220607" y="288613"/>
                </a:lnTo>
                <a:lnTo>
                  <a:pt x="226525" y="296589"/>
                </a:lnTo>
                <a:lnTo>
                  <a:pt x="238398" y="313388"/>
                </a:lnTo>
                <a:lnTo>
                  <a:pt x="256249" y="339579"/>
                </a:lnTo>
                <a:lnTo>
                  <a:pt x="261212" y="350409"/>
                </a:lnTo>
                <a:lnTo>
                  <a:pt x="265513" y="362590"/>
                </a:lnTo>
                <a:lnTo>
                  <a:pt x="269374" y="375672"/>
                </a:lnTo>
                <a:lnTo>
                  <a:pt x="273934" y="388362"/>
                </a:lnTo>
                <a:lnTo>
                  <a:pt x="278960" y="400791"/>
                </a:lnTo>
                <a:lnTo>
                  <a:pt x="284298" y="413045"/>
                </a:lnTo>
                <a:lnTo>
                  <a:pt x="287856" y="424192"/>
                </a:lnTo>
                <a:lnTo>
                  <a:pt x="290228" y="434600"/>
                </a:lnTo>
                <a:lnTo>
                  <a:pt x="291809" y="444514"/>
                </a:lnTo>
                <a:lnTo>
                  <a:pt x="292864" y="454100"/>
                </a:lnTo>
                <a:lnTo>
                  <a:pt x="293567" y="463468"/>
                </a:lnTo>
                <a:lnTo>
                  <a:pt x="294035" y="472689"/>
                </a:lnTo>
                <a:lnTo>
                  <a:pt x="293354" y="481814"/>
                </a:lnTo>
                <a:lnTo>
                  <a:pt x="291907" y="490873"/>
                </a:lnTo>
                <a:lnTo>
                  <a:pt x="289950" y="499889"/>
                </a:lnTo>
                <a:lnTo>
                  <a:pt x="286658" y="506892"/>
                </a:lnTo>
                <a:lnTo>
                  <a:pt x="282477" y="512553"/>
                </a:lnTo>
                <a:lnTo>
                  <a:pt x="277704" y="517319"/>
                </a:lnTo>
                <a:lnTo>
                  <a:pt x="271542" y="521489"/>
                </a:lnTo>
                <a:lnTo>
                  <a:pt x="264454" y="525261"/>
                </a:lnTo>
                <a:lnTo>
                  <a:pt x="256750" y="528767"/>
                </a:lnTo>
                <a:lnTo>
                  <a:pt x="247641" y="531105"/>
                </a:lnTo>
                <a:lnTo>
                  <a:pt x="237596" y="532664"/>
                </a:lnTo>
                <a:lnTo>
                  <a:pt x="226926" y="533703"/>
                </a:lnTo>
                <a:lnTo>
                  <a:pt x="215840" y="533404"/>
                </a:lnTo>
                <a:lnTo>
                  <a:pt x="204477" y="532211"/>
                </a:lnTo>
                <a:lnTo>
                  <a:pt x="192929" y="530424"/>
                </a:lnTo>
                <a:lnTo>
                  <a:pt x="180264" y="527249"/>
                </a:lnTo>
                <a:lnTo>
                  <a:pt x="166855" y="523148"/>
                </a:lnTo>
                <a:lnTo>
                  <a:pt x="152950" y="518430"/>
                </a:lnTo>
                <a:lnTo>
                  <a:pt x="139707" y="514291"/>
                </a:lnTo>
                <a:lnTo>
                  <a:pt x="114399" y="507048"/>
                </a:lnTo>
                <a:lnTo>
                  <a:pt x="102089" y="502735"/>
                </a:lnTo>
                <a:lnTo>
                  <a:pt x="89909" y="497875"/>
                </a:lnTo>
                <a:lnTo>
                  <a:pt x="77816" y="492651"/>
                </a:lnTo>
                <a:lnTo>
                  <a:pt x="66775" y="487184"/>
                </a:lnTo>
                <a:lnTo>
                  <a:pt x="56435" y="481555"/>
                </a:lnTo>
                <a:lnTo>
                  <a:pt x="46562" y="475818"/>
                </a:lnTo>
                <a:lnTo>
                  <a:pt x="30295" y="466797"/>
                </a:lnTo>
                <a:lnTo>
                  <a:pt x="23176" y="463003"/>
                </a:lnTo>
                <a:lnTo>
                  <a:pt x="17437" y="459481"/>
                </a:lnTo>
                <a:lnTo>
                  <a:pt x="12618" y="456141"/>
                </a:lnTo>
                <a:lnTo>
                  <a:pt x="0" y="44648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3" name="SMARTInkAnnotation78"/>
          <p:cNvSpPr/>
          <p:nvPr/>
        </p:nvSpPr>
        <p:spPr>
          <a:xfrm>
            <a:off x="942975" y="5610225"/>
            <a:ext cx="812800" cy="420688"/>
          </a:xfrm>
          <a:custGeom>
            <a:avLst/>
            <a:gdLst/>
            <a:ahLst/>
            <a:cxnLst/>
            <a:rect l="0" t="0" r="0" b="0"/>
            <a:pathLst>
              <a:path w="813401" h="420879">
                <a:moveTo>
                  <a:pt x="17867" y="238765"/>
                </a:moveTo>
                <a:lnTo>
                  <a:pt x="17867" y="243505"/>
                </a:lnTo>
                <a:lnTo>
                  <a:pt x="16874" y="245894"/>
                </a:lnTo>
                <a:lnTo>
                  <a:pt x="11724" y="253996"/>
                </a:lnTo>
                <a:lnTo>
                  <a:pt x="10171" y="259755"/>
                </a:lnTo>
                <a:lnTo>
                  <a:pt x="9481" y="270915"/>
                </a:lnTo>
                <a:lnTo>
                  <a:pt x="9297" y="278057"/>
                </a:lnTo>
                <a:lnTo>
                  <a:pt x="8181" y="284803"/>
                </a:lnTo>
                <a:lnTo>
                  <a:pt x="4292" y="297591"/>
                </a:lnTo>
                <a:lnTo>
                  <a:pt x="2858" y="304771"/>
                </a:lnTo>
                <a:lnTo>
                  <a:pt x="1902" y="312535"/>
                </a:lnTo>
                <a:lnTo>
                  <a:pt x="1265" y="320687"/>
                </a:lnTo>
                <a:lnTo>
                  <a:pt x="840" y="329098"/>
                </a:lnTo>
                <a:lnTo>
                  <a:pt x="368" y="346382"/>
                </a:lnTo>
                <a:lnTo>
                  <a:pt x="23" y="394799"/>
                </a:lnTo>
                <a:lnTo>
                  <a:pt x="1005" y="400335"/>
                </a:lnTo>
                <a:lnTo>
                  <a:pt x="6140" y="412866"/>
                </a:lnTo>
                <a:lnTo>
                  <a:pt x="8102" y="420878"/>
                </a:lnTo>
                <a:lnTo>
                  <a:pt x="8378" y="420697"/>
                </a:lnTo>
                <a:lnTo>
                  <a:pt x="8820" y="413278"/>
                </a:lnTo>
                <a:lnTo>
                  <a:pt x="8928" y="294433"/>
                </a:lnTo>
                <a:lnTo>
                  <a:pt x="7935" y="280838"/>
                </a:lnTo>
                <a:lnTo>
                  <a:pt x="6280" y="267806"/>
                </a:lnTo>
                <a:lnTo>
                  <a:pt x="4183" y="255148"/>
                </a:lnTo>
                <a:lnTo>
                  <a:pt x="2786" y="242742"/>
                </a:lnTo>
                <a:lnTo>
                  <a:pt x="1854" y="230502"/>
                </a:lnTo>
                <a:lnTo>
                  <a:pt x="818" y="207311"/>
                </a:lnTo>
                <a:lnTo>
                  <a:pt x="154" y="173461"/>
                </a:lnTo>
                <a:lnTo>
                  <a:pt x="12" y="155236"/>
                </a:lnTo>
                <a:lnTo>
                  <a:pt x="0" y="156331"/>
                </a:lnTo>
                <a:lnTo>
                  <a:pt x="2643" y="160125"/>
                </a:lnTo>
                <a:lnTo>
                  <a:pt x="4738" y="162526"/>
                </a:lnTo>
                <a:lnTo>
                  <a:pt x="6135" y="166110"/>
                </a:lnTo>
                <a:lnTo>
                  <a:pt x="7687" y="175385"/>
                </a:lnTo>
                <a:lnTo>
                  <a:pt x="10087" y="180636"/>
                </a:lnTo>
                <a:lnTo>
                  <a:pt x="18051" y="191764"/>
                </a:lnTo>
                <a:lnTo>
                  <a:pt x="22956" y="198501"/>
                </a:lnTo>
                <a:lnTo>
                  <a:pt x="33702" y="213924"/>
                </a:lnTo>
                <a:lnTo>
                  <a:pt x="40342" y="221212"/>
                </a:lnTo>
                <a:lnTo>
                  <a:pt x="47748" y="228055"/>
                </a:lnTo>
                <a:lnTo>
                  <a:pt x="63922" y="239958"/>
                </a:lnTo>
                <a:lnTo>
                  <a:pt x="89779" y="253229"/>
                </a:lnTo>
                <a:lnTo>
                  <a:pt x="107432" y="263714"/>
                </a:lnTo>
                <a:lnTo>
                  <a:pt x="127858" y="269697"/>
                </a:lnTo>
                <a:lnTo>
                  <a:pt x="150179" y="272356"/>
                </a:lnTo>
                <a:lnTo>
                  <a:pt x="173341" y="273538"/>
                </a:lnTo>
                <a:lnTo>
                  <a:pt x="194230" y="268772"/>
                </a:lnTo>
                <a:lnTo>
                  <a:pt x="213445" y="261030"/>
                </a:lnTo>
                <a:lnTo>
                  <a:pt x="231917" y="254283"/>
                </a:lnTo>
                <a:lnTo>
                  <a:pt x="250059" y="242685"/>
                </a:lnTo>
                <a:lnTo>
                  <a:pt x="259068" y="235425"/>
                </a:lnTo>
                <a:lnTo>
                  <a:pt x="266067" y="227609"/>
                </a:lnTo>
                <a:lnTo>
                  <a:pt x="271726" y="219420"/>
                </a:lnTo>
                <a:lnTo>
                  <a:pt x="276492" y="210986"/>
                </a:lnTo>
                <a:lnTo>
                  <a:pt x="280663" y="202387"/>
                </a:lnTo>
                <a:lnTo>
                  <a:pt x="284436" y="193676"/>
                </a:lnTo>
                <a:lnTo>
                  <a:pt x="287945" y="184893"/>
                </a:lnTo>
                <a:lnTo>
                  <a:pt x="294492" y="167196"/>
                </a:lnTo>
                <a:lnTo>
                  <a:pt x="297629" y="158311"/>
                </a:lnTo>
                <a:lnTo>
                  <a:pt x="299720" y="149410"/>
                </a:lnTo>
                <a:lnTo>
                  <a:pt x="301114" y="140499"/>
                </a:lnTo>
                <a:lnTo>
                  <a:pt x="302043" y="131582"/>
                </a:lnTo>
                <a:lnTo>
                  <a:pt x="301669" y="123654"/>
                </a:lnTo>
                <a:lnTo>
                  <a:pt x="300427" y="116383"/>
                </a:lnTo>
                <a:lnTo>
                  <a:pt x="298606" y="109552"/>
                </a:lnTo>
                <a:lnTo>
                  <a:pt x="295405" y="104005"/>
                </a:lnTo>
                <a:lnTo>
                  <a:pt x="286552" y="95197"/>
                </a:lnTo>
                <a:lnTo>
                  <a:pt x="270400" y="84660"/>
                </a:lnTo>
                <a:lnTo>
                  <a:pt x="256237" y="80977"/>
                </a:lnTo>
                <a:lnTo>
                  <a:pt x="248289" y="79994"/>
                </a:lnTo>
                <a:lnTo>
                  <a:pt x="240011" y="81324"/>
                </a:lnTo>
                <a:lnTo>
                  <a:pt x="222867" y="88093"/>
                </a:lnTo>
                <a:lnTo>
                  <a:pt x="202668" y="97716"/>
                </a:lnTo>
                <a:lnTo>
                  <a:pt x="181441" y="108608"/>
                </a:lnTo>
                <a:lnTo>
                  <a:pt x="162075" y="120063"/>
                </a:lnTo>
                <a:lnTo>
                  <a:pt x="153733" y="127880"/>
                </a:lnTo>
                <a:lnTo>
                  <a:pt x="146185" y="137061"/>
                </a:lnTo>
                <a:lnTo>
                  <a:pt x="119799" y="175570"/>
                </a:lnTo>
                <a:lnTo>
                  <a:pt x="114624" y="185721"/>
                </a:lnTo>
                <a:lnTo>
                  <a:pt x="110180" y="196456"/>
                </a:lnTo>
                <a:lnTo>
                  <a:pt x="106225" y="207582"/>
                </a:lnTo>
                <a:lnTo>
                  <a:pt x="104581" y="218969"/>
                </a:lnTo>
                <a:lnTo>
                  <a:pt x="104479" y="230528"/>
                </a:lnTo>
                <a:lnTo>
                  <a:pt x="105403" y="242203"/>
                </a:lnTo>
                <a:lnTo>
                  <a:pt x="107013" y="253956"/>
                </a:lnTo>
                <a:lnTo>
                  <a:pt x="109079" y="265759"/>
                </a:lnTo>
                <a:lnTo>
                  <a:pt x="111450" y="277597"/>
                </a:lnTo>
                <a:lnTo>
                  <a:pt x="115017" y="288465"/>
                </a:lnTo>
                <a:lnTo>
                  <a:pt x="119381" y="298687"/>
                </a:lnTo>
                <a:lnTo>
                  <a:pt x="124277" y="308479"/>
                </a:lnTo>
                <a:lnTo>
                  <a:pt x="130521" y="317983"/>
                </a:lnTo>
                <a:lnTo>
                  <a:pt x="137662" y="327296"/>
                </a:lnTo>
                <a:lnTo>
                  <a:pt x="145403" y="336481"/>
                </a:lnTo>
                <a:lnTo>
                  <a:pt x="154536" y="345581"/>
                </a:lnTo>
                <a:lnTo>
                  <a:pt x="164598" y="354624"/>
                </a:lnTo>
                <a:lnTo>
                  <a:pt x="175278" y="363629"/>
                </a:lnTo>
                <a:lnTo>
                  <a:pt x="197739" y="376281"/>
                </a:lnTo>
                <a:lnTo>
                  <a:pt x="220964" y="385211"/>
                </a:lnTo>
                <a:lnTo>
                  <a:pt x="244528" y="392487"/>
                </a:lnTo>
                <a:lnTo>
                  <a:pt x="268244" y="393737"/>
                </a:lnTo>
                <a:lnTo>
                  <a:pt x="293020" y="391977"/>
                </a:lnTo>
                <a:lnTo>
                  <a:pt x="320584" y="391195"/>
                </a:lnTo>
                <a:lnTo>
                  <a:pt x="333893" y="389995"/>
                </a:lnTo>
                <a:lnTo>
                  <a:pt x="359276" y="386015"/>
                </a:lnTo>
                <a:lnTo>
                  <a:pt x="383799" y="378293"/>
                </a:lnTo>
                <a:lnTo>
                  <a:pt x="407940" y="368246"/>
                </a:lnTo>
                <a:lnTo>
                  <a:pt x="431913" y="357166"/>
                </a:lnTo>
                <a:lnTo>
                  <a:pt x="450512" y="345627"/>
                </a:lnTo>
                <a:lnTo>
                  <a:pt x="465400" y="332891"/>
                </a:lnTo>
                <a:lnTo>
                  <a:pt x="472151" y="325329"/>
                </a:lnTo>
                <a:lnTo>
                  <a:pt x="478638" y="317310"/>
                </a:lnTo>
                <a:lnTo>
                  <a:pt x="484949" y="309980"/>
                </a:lnTo>
                <a:lnTo>
                  <a:pt x="491142" y="303109"/>
                </a:lnTo>
                <a:lnTo>
                  <a:pt x="497258" y="296543"/>
                </a:lnTo>
                <a:lnTo>
                  <a:pt x="501335" y="289191"/>
                </a:lnTo>
                <a:lnTo>
                  <a:pt x="504053" y="281312"/>
                </a:lnTo>
                <a:lnTo>
                  <a:pt x="505865" y="273082"/>
                </a:lnTo>
                <a:lnTo>
                  <a:pt x="507073" y="264620"/>
                </a:lnTo>
                <a:lnTo>
                  <a:pt x="507878" y="256002"/>
                </a:lnTo>
                <a:lnTo>
                  <a:pt x="508415" y="247280"/>
                </a:lnTo>
                <a:lnTo>
                  <a:pt x="509011" y="232296"/>
                </a:lnTo>
                <a:lnTo>
                  <a:pt x="509170" y="225523"/>
                </a:lnTo>
                <a:lnTo>
                  <a:pt x="506699" y="212705"/>
                </a:lnTo>
                <a:lnTo>
                  <a:pt x="504649" y="206508"/>
                </a:lnTo>
                <a:lnTo>
                  <a:pt x="497075" y="194332"/>
                </a:lnTo>
                <a:lnTo>
                  <a:pt x="492274" y="188308"/>
                </a:lnTo>
                <a:lnTo>
                  <a:pt x="487087" y="184290"/>
                </a:lnTo>
                <a:lnTo>
                  <a:pt x="481643" y="181613"/>
                </a:lnTo>
                <a:lnTo>
                  <a:pt x="453888" y="172574"/>
                </a:lnTo>
                <a:lnTo>
                  <a:pt x="434456" y="172305"/>
                </a:lnTo>
                <a:lnTo>
                  <a:pt x="413571" y="175492"/>
                </a:lnTo>
                <a:lnTo>
                  <a:pt x="394357" y="180216"/>
                </a:lnTo>
                <a:lnTo>
                  <a:pt x="373237" y="188269"/>
                </a:lnTo>
                <a:lnTo>
                  <a:pt x="351601" y="199455"/>
                </a:lnTo>
                <a:lnTo>
                  <a:pt x="341661" y="206605"/>
                </a:lnTo>
                <a:lnTo>
                  <a:pt x="332054" y="214348"/>
                </a:lnTo>
                <a:lnTo>
                  <a:pt x="322670" y="221495"/>
                </a:lnTo>
                <a:lnTo>
                  <a:pt x="304298" y="234728"/>
                </a:lnTo>
                <a:lnTo>
                  <a:pt x="291497" y="247223"/>
                </a:lnTo>
                <a:lnTo>
                  <a:pt x="286693" y="253333"/>
                </a:lnTo>
                <a:lnTo>
                  <a:pt x="281356" y="265414"/>
                </a:lnTo>
                <a:lnTo>
                  <a:pt x="279933" y="271414"/>
                </a:lnTo>
                <a:lnTo>
                  <a:pt x="279977" y="277398"/>
                </a:lnTo>
                <a:lnTo>
                  <a:pt x="282674" y="289339"/>
                </a:lnTo>
                <a:lnTo>
                  <a:pt x="287184" y="298614"/>
                </a:lnTo>
                <a:lnTo>
                  <a:pt x="289777" y="302477"/>
                </a:lnTo>
                <a:lnTo>
                  <a:pt x="297955" y="309415"/>
                </a:lnTo>
                <a:lnTo>
                  <a:pt x="309204" y="315805"/>
                </a:lnTo>
                <a:lnTo>
                  <a:pt x="331295" y="323989"/>
                </a:lnTo>
                <a:lnTo>
                  <a:pt x="344547" y="326251"/>
                </a:lnTo>
                <a:lnTo>
                  <a:pt x="359707" y="324611"/>
                </a:lnTo>
                <a:lnTo>
                  <a:pt x="384993" y="318109"/>
                </a:lnTo>
                <a:lnTo>
                  <a:pt x="393717" y="315473"/>
                </a:lnTo>
                <a:lnTo>
                  <a:pt x="401519" y="310740"/>
                </a:lnTo>
                <a:lnTo>
                  <a:pt x="408707" y="304607"/>
                </a:lnTo>
                <a:lnTo>
                  <a:pt x="421990" y="291841"/>
                </a:lnTo>
                <a:lnTo>
                  <a:pt x="440636" y="278083"/>
                </a:lnTo>
                <a:lnTo>
                  <a:pt x="452734" y="267484"/>
                </a:lnTo>
                <a:lnTo>
                  <a:pt x="462083" y="256159"/>
                </a:lnTo>
                <a:lnTo>
                  <a:pt x="469549" y="245503"/>
                </a:lnTo>
                <a:lnTo>
                  <a:pt x="478343" y="233926"/>
                </a:lnTo>
                <a:lnTo>
                  <a:pt x="482504" y="221471"/>
                </a:lnTo>
                <a:lnTo>
                  <a:pt x="477878" y="225813"/>
                </a:lnTo>
                <a:lnTo>
                  <a:pt x="476497" y="229138"/>
                </a:lnTo>
                <a:lnTo>
                  <a:pt x="474962" y="238124"/>
                </a:lnTo>
                <a:lnTo>
                  <a:pt x="474280" y="248733"/>
                </a:lnTo>
                <a:lnTo>
                  <a:pt x="473977" y="260062"/>
                </a:lnTo>
                <a:lnTo>
                  <a:pt x="473842" y="271712"/>
                </a:lnTo>
                <a:lnTo>
                  <a:pt x="475792" y="277597"/>
                </a:lnTo>
                <a:lnTo>
                  <a:pt x="483257" y="289427"/>
                </a:lnTo>
                <a:lnTo>
                  <a:pt x="493195" y="301300"/>
                </a:lnTo>
                <a:lnTo>
                  <a:pt x="504233" y="313190"/>
                </a:lnTo>
                <a:lnTo>
                  <a:pt x="515761" y="325090"/>
                </a:lnTo>
                <a:lnTo>
                  <a:pt x="530153" y="336993"/>
                </a:lnTo>
                <a:lnTo>
                  <a:pt x="545489" y="347906"/>
                </a:lnTo>
                <a:lnTo>
                  <a:pt x="558925" y="356064"/>
                </a:lnTo>
                <a:lnTo>
                  <a:pt x="576815" y="360351"/>
                </a:lnTo>
                <a:lnTo>
                  <a:pt x="597016" y="361264"/>
                </a:lnTo>
                <a:lnTo>
                  <a:pt x="615925" y="358362"/>
                </a:lnTo>
                <a:lnTo>
                  <a:pt x="634261" y="351120"/>
                </a:lnTo>
                <a:lnTo>
                  <a:pt x="652343" y="341286"/>
                </a:lnTo>
                <a:lnTo>
                  <a:pt x="670310" y="330301"/>
                </a:lnTo>
                <a:lnTo>
                  <a:pt x="685579" y="318804"/>
                </a:lnTo>
                <a:lnTo>
                  <a:pt x="698987" y="306088"/>
                </a:lnTo>
                <a:lnTo>
                  <a:pt x="705343" y="298530"/>
                </a:lnTo>
                <a:lnTo>
                  <a:pt x="711567" y="290514"/>
                </a:lnTo>
                <a:lnTo>
                  <a:pt x="716709" y="282194"/>
                </a:lnTo>
                <a:lnTo>
                  <a:pt x="721131" y="273670"/>
                </a:lnTo>
                <a:lnTo>
                  <a:pt x="725071" y="265012"/>
                </a:lnTo>
                <a:lnTo>
                  <a:pt x="727699" y="257255"/>
                </a:lnTo>
                <a:lnTo>
                  <a:pt x="729450" y="250099"/>
                </a:lnTo>
                <a:lnTo>
                  <a:pt x="730618" y="243344"/>
                </a:lnTo>
                <a:lnTo>
                  <a:pt x="731396" y="235864"/>
                </a:lnTo>
                <a:lnTo>
                  <a:pt x="731915" y="227901"/>
                </a:lnTo>
                <a:lnTo>
                  <a:pt x="732261" y="219617"/>
                </a:lnTo>
                <a:lnTo>
                  <a:pt x="731498" y="212108"/>
                </a:lnTo>
                <a:lnTo>
                  <a:pt x="729997" y="205119"/>
                </a:lnTo>
                <a:lnTo>
                  <a:pt x="728003" y="198475"/>
                </a:lnTo>
                <a:lnTo>
                  <a:pt x="724687" y="193053"/>
                </a:lnTo>
                <a:lnTo>
                  <a:pt x="715706" y="184383"/>
                </a:lnTo>
                <a:lnTo>
                  <a:pt x="699482" y="173924"/>
                </a:lnTo>
                <a:lnTo>
                  <a:pt x="685302" y="170259"/>
                </a:lnTo>
                <a:lnTo>
                  <a:pt x="663216" y="168196"/>
                </a:lnTo>
                <a:lnTo>
                  <a:pt x="656667" y="167907"/>
                </a:lnTo>
                <a:lnTo>
                  <a:pt x="633213" y="172239"/>
                </a:lnTo>
                <a:lnTo>
                  <a:pt x="612139" y="179807"/>
                </a:lnTo>
                <a:lnTo>
                  <a:pt x="599473" y="188088"/>
                </a:lnTo>
                <a:lnTo>
                  <a:pt x="588215" y="198382"/>
                </a:lnTo>
                <a:lnTo>
                  <a:pt x="579902" y="209572"/>
                </a:lnTo>
                <a:lnTo>
                  <a:pt x="576294" y="216326"/>
                </a:lnTo>
                <a:lnTo>
                  <a:pt x="572896" y="223806"/>
                </a:lnTo>
                <a:lnTo>
                  <a:pt x="569637" y="231769"/>
                </a:lnTo>
                <a:lnTo>
                  <a:pt x="567465" y="240054"/>
                </a:lnTo>
                <a:lnTo>
                  <a:pt x="566017" y="248554"/>
                </a:lnTo>
                <a:lnTo>
                  <a:pt x="565051" y="257196"/>
                </a:lnTo>
                <a:lnTo>
                  <a:pt x="564408" y="265935"/>
                </a:lnTo>
                <a:lnTo>
                  <a:pt x="563978" y="274739"/>
                </a:lnTo>
                <a:lnTo>
                  <a:pt x="563692" y="283583"/>
                </a:lnTo>
                <a:lnTo>
                  <a:pt x="565488" y="291463"/>
                </a:lnTo>
                <a:lnTo>
                  <a:pt x="568671" y="298702"/>
                </a:lnTo>
                <a:lnTo>
                  <a:pt x="572780" y="305512"/>
                </a:lnTo>
                <a:lnTo>
                  <a:pt x="576512" y="313029"/>
                </a:lnTo>
                <a:lnTo>
                  <a:pt x="579993" y="321016"/>
                </a:lnTo>
                <a:lnTo>
                  <a:pt x="583308" y="329318"/>
                </a:lnTo>
                <a:lnTo>
                  <a:pt x="587503" y="336837"/>
                </a:lnTo>
                <a:lnTo>
                  <a:pt x="592287" y="343833"/>
                </a:lnTo>
                <a:lnTo>
                  <a:pt x="602899" y="355907"/>
                </a:lnTo>
                <a:lnTo>
                  <a:pt x="614236" y="364581"/>
                </a:lnTo>
                <a:lnTo>
                  <a:pt x="625897" y="369097"/>
                </a:lnTo>
                <a:lnTo>
                  <a:pt x="649567" y="371996"/>
                </a:lnTo>
                <a:lnTo>
                  <a:pt x="655512" y="370250"/>
                </a:lnTo>
                <a:lnTo>
                  <a:pt x="667415" y="363017"/>
                </a:lnTo>
                <a:lnTo>
                  <a:pt x="676678" y="353189"/>
                </a:lnTo>
                <a:lnTo>
                  <a:pt x="680539" y="347790"/>
                </a:lnTo>
                <a:lnTo>
                  <a:pt x="684106" y="340222"/>
                </a:lnTo>
                <a:lnTo>
                  <a:pt x="687477" y="331207"/>
                </a:lnTo>
                <a:lnTo>
                  <a:pt x="690717" y="321229"/>
                </a:lnTo>
                <a:lnTo>
                  <a:pt x="694864" y="309615"/>
                </a:lnTo>
                <a:lnTo>
                  <a:pt x="704769" y="283484"/>
                </a:lnTo>
                <a:lnTo>
                  <a:pt x="710190" y="270561"/>
                </a:lnTo>
                <a:lnTo>
                  <a:pt x="715792" y="257978"/>
                </a:lnTo>
                <a:lnTo>
                  <a:pt x="721512" y="245620"/>
                </a:lnTo>
                <a:lnTo>
                  <a:pt x="726319" y="232421"/>
                </a:lnTo>
                <a:lnTo>
                  <a:pt x="730517" y="218661"/>
                </a:lnTo>
                <a:lnTo>
                  <a:pt x="734308" y="204526"/>
                </a:lnTo>
                <a:lnTo>
                  <a:pt x="738822" y="190142"/>
                </a:lnTo>
                <a:lnTo>
                  <a:pt x="743818" y="175592"/>
                </a:lnTo>
                <a:lnTo>
                  <a:pt x="749135" y="160931"/>
                </a:lnTo>
                <a:lnTo>
                  <a:pt x="752679" y="147188"/>
                </a:lnTo>
                <a:lnTo>
                  <a:pt x="755043" y="134057"/>
                </a:lnTo>
                <a:lnTo>
                  <a:pt x="756618" y="121334"/>
                </a:lnTo>
                <a:lnTo>
                  <a:pt x="757668" y="109877"/>
                </a:lnTo>
                <a:lnTo>
                  <a:pt x="758368" y="99261"/>
                </a:lnTo>
                <a:lnTo>
                  <a:pt x="758835" y="89207"/>
                </a:lnTo>
                <a:lnTo>
                  <a:pt x="759354" y="70100"/>
                </a:lnTo>
                <a:lnTo>
                  <a:pt x="759492" y="60837"/>
                </a:lnTo>
                <a:lnTo>
                  <a:pt x="758591" y="52677"/>
                </a:lnTo>
                <a:lnTo>
                  <a:pt x="756997" y="45253"/>
                </a:lnTo>
                <a:lnTo>
                  <a:pt x="754942" y="38319"/>
                </a:lnTo>
                <a:lnTo>
                  <a:pt x="750009" y="25323"/>
                </a:lnTo>
                <a:lnTo>
                  <a:pt x="744506" y="13926"/>
                </a:lnTo>
                <a:lnTo>
                  <a:pt x="738750" y="5552"/>
                </a:lnTo>
                <a:lnTo>
                  <a:pt x="735824" y="2922"/>
                </a:lnTo>
                <a:lnTo>
                  <a:pt x="732881" y="1169"/>
                </a:lnTo>
                <a:lnTo>
                  <a:pt x="729925" y="0"/>
                </a:lnTo>
                <a:lnTo>
                  <a:pt x="727955" y="214"/>
                </a:lnTo>
                <a:lnTo>
                  <a:pt x="726641" y="1348"/>
                </a:lnTo>
                <a:lnTo>
                  <a:pt x="725766" y="3096"/>
                </a:lnTo>
                <a:lnTo>
                  <a:pt x="717224" y="15015"/>
                </a:lnTo>
                <a:lnTo>
                  <a:pt x="714522" y="21138"/>
                </a:lnTo>
                <a:lnTo>
                  <a:pt x="711727" y="28196"/>
                </a:lnTo>
                <a:lnTo>
                  <a:pt x="705973" y="43975"/>
                </a:lnTo>
                <a:lnTo>
                  <a:pt x="703048" y="52350"/>
                </a:lnTo>
                <a:lnTo>
                  <a:pt x="700105" y="61903"/>
                </a:lnTo>
                <a:lnTo>
                  <a:pt x="694187" y="83099"/>
                </a:lnTo>
                <a:lnTo>
                  <a:pt x="691218" y="95300"/>
                </a:lnTo>
                <a:lnTo>
                  <a:pt x="685271" y="122086"/>
                </a:lnTo>
                <a:lnTo>
                  <a:pt x="683288" y="135182"/>
                </a:lnTo>
                <a:lnTo>
                  <a:pt x="681966" y="147882"/>
                </a:lnTo>
                <a:lnTo>
                  <a:pt x="681084" y="160316"/>
                </a:lnTo>
                <a:lnTo>
                  <a:pt x="680497" y="173568"/>
                </a:lnTo>
                <a:lnTo>
                  <a:pt x="679844" y="201520"/>
                </a:lnTo>
                <a:lnTo>
                  <a:pt x="680663" y="215919"/>
                </a:lnTo>
                <a:lnTo>
                  <a:pt x="682202" y="230479"/>
                </a:lnTo>
                <a:lnTo>
                  <a:pt x="684221" y="245147"/>
                </a:lnTo>
                <a:lnTo>
                  <a:pt x="686561" y="258895"/>
                </a:lnTo>
                <a:lnTo>
                  <a:pt x="689114" y="272029"/>
                </a:lnTo>
                <a:lnTo>
                  <a:pt x="691808" y="284753"/>
                </a:lnTo>
                <a:lnTo>
                  <a:pt x="696585" y="296212"/>
                </a:lnTo>
                <a:lnTo>
                  <a:pt x="702748" y="306829"/>
                </a:lnTo>
                <a:lnTo>
                  <a:pt x="709837" y="316883"/>
                </a:lnTo>
                <a:lnTo>
                  <a:pt x="717543" y="325570"/>
                </a:lnTo>
                <a:lnTo>
                  <a:pt x="725659" y="333346"/>
                </a:lnTo>
                <a:lnTo>
                  <a:pt x="742622" y="346285"/>
                </a:lnTo>
                <a:lnTo>
                  <a:pt x="760093" y="355344"/>
                </a:lnTo>
                <a:lnTo>
                  <a:pt x="777790" y="362676"/>
                </a:lnTo>
                <a:lnTo>
                  <a:pt x="799207" y="369737"/>
                </a:lnTo>
                <a:lnTo>
                  <a:pt x="813400" y="37271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4" name="SMARTInkAnnotation79"/>
          <p:cNvSpPr/>
          <p:nvPr/>
        </p:nvSpPr>
        <p:spPr>
          <a:xfrm>
            <a:off x="2784475" y="5710238"/>
            <a:ext cx="482600" cy="368300"/>
          </a:xfrm>
          <a:custGeom>
            <a:avLst/>
            <a:gdLst/>
            <a:ahLst/>
            <a:cxnLst/>
            <a:rect l="0" t="0" r="0" b="0"/>
            <a:pathLst>
              <a:path w="481578" h="368713">
                <a:moveTo>
                  <a:pt x="240772" y="32242"/>
                </a:moveTo>
                <a:lnTo>
                  <a:pt x="236027" y="27502"/>
                </a:lnTo>
                <a:lnTo>
                  <a:pt x="233635" y="26105"/>
                </a:lnTo>
                <a:lnTo>
                  <a:pt x="220014" y="21217"/>
                </a:lnTo>
                <a:lnTo>
                  <a:pt x="210689" y="17420"/>
                </a:lnTo>
                <a:lnTo>
                  <a:pt x="198863" y="14290"/>
                </a:lnTo>
                <a:lnTo>
                  <a:pt x="188709" y="10042"/>
                </a:lnTo>
                <a:lnTo>
                  <a:pt x="177575" y="7492"/>
                </a:lnTo>
                <a:lnTo>
                  <a:pt x="171825" y="6812"/>
                </a:lnTo>
                <a:lnTo>
                  <a:pt x="160139" y="8703"/>
                </a:lnTo>
                <a:lnTo>
                  <a:pt x="147331" y="11858"/>
                </a:lnTo>
                <a:lnTo>
                  <a:pt x="139744" y="12700"/>
                </a:lnTo>
                <a:lnTo>
                  <a:pt x="131707" y="13261"/>
                </a:lnTo>
                <a:lnTo>
                  <a:pt x="123369" y="14627"/>
                </a:lnTo>
                <a:lnTo>
                  <a:pt x="114831" y="16530"/>
                </a:lnTo>
                <a:lnTo>
                  <a:pt x="106159" y="18790"/>
                </a:lnTo>
                <a:lnTo>
                  <a:pt x="91228" y="26594"/>
                </a:lnTo>
                <a:lnTo>
                  <a:pt x="77969" y="36677"/>
                </a:lnTo>
                <a:lnTo>
                  <a:pt x="65456" y="47772"/>
                </a:lnTo>
                <a:lnTo>
                  <a:pt x="59338" y="54502"/>
                </a:lnTo>
                <a:lnTo>
                  <a:pt x="53273" y="61965"/>
                </a:lnTo>
                <a:lnTo>
                  <a:pt x="47244" y="69916"/>
                </a:lnTo>
                <a:lnTo>
                  <a:pt x="41238" y="79186"/>
                </a:lnTo>
                <a:lnTo>
                  <a:pt x="35247" y="89335"/>
                </a:lnTo>
                <a:lnTo>
                  <a:pt x="29267" y="100070"/>
                </a:lnTo>
                <a:lnTo>
                  <a:pt x="24288" y="111194"/>
                </a:lnTo>
                <a:lnTo>
                  <a:pt x="19974" y="122580"/>
                </a:lnTo>
                <a:lnTo>
                  <a:pt x="16106" y="134139"/>
                </a:lnTo>
                <a:lnTo>
                  <a:pt x="12534" y="145814"/>
                </a:lnTo>
                <a:lnTo>
                  <a:pt x="5916" y="169369"/>
                </a:lnTo>
                <a:lnTo>
                  <a:pt x="3754" y="182199"/>
                </a:lnTo>
                <a:lnTo>
                  <a:pt x="2313" y="195713"/>
                </a:lnTo>
                <a:lnTo>
                  <a:pt x="1352" y="209683"/>
                </a:lnTo>
                <a:lnTo>
                  <a:pt x="712" y="222966"/>
                </a:lnTo>
                <a:lnTo>
                  <a:pt x="0" y="248307"/>
                </a:lnTo>
                <a:lnTo>
                  <a:pt x="803" y="260622"/>
                </a:lnTo>
                <a:lnTo>
                  <a:pt x="2332" y="272800"/>
                </a:lnTo>
                <a:lnTo>
                  <a:pt x="4344" y="284887"/>
                </a:lnTo>
                <a:lnTo>
                  <a:pt x="7672" y="295922"/>
                </a:lnTo>
                <a:lnTo>
                  <a:pt x="11877" y="306255"/>
                </a:lnTo>
                <a:lnTo>
                  <a:pt x="16667" y="316120"/>
                </a:lnTo>
                <a:lnTo>
                  <a:pt x="20853" y="325674"/>
                </a:lnTo>
                <a:lnTo>
                  <a:pt x="24637" y="335019"/>
                </a:lnTo>
                <a:lnTo>
                  <a:pt x="28153" y="344226"/>
                </a:lnTo>
                <a:lnTo>
                  <a:pt x="32483" y="351357"/>
                </a:lnTo>
                <a:lnTo>
                  <a:pt x="42592" y="361925"/>
                </a:lnTo>
                <a:lnTo>
                  <a:pt x="48068" y="365139"/>
                </a:lnTo>
                <a:lnTo>
                  <a:pt x="59450" y="368712"/>
                </a:lnTo>
                <a:lnTo>
                  <a:pt x="65266" y="368672"/>
                </a:lnTo>
                <a:lnTo>
                  <a:pt x="77025" y="365982"/>
                </a:lnTo>
                <a:lnTo>
                  <a:pt x="88873" y="358834"/>
                </a:lnTo>
                <a:lnTo>
                  <a:pt x="101753" y="348050"/>
                </a:lnTo>
                <a:lnTo>
                  <a:pt x="109359" y="341007"/>
                </a:lnTo>
                <a:lnTo>
                  <a:pt x="117409" y="333335"/>
                </a:lnTo>
                <a:lnTo>
                  <a:pt x="125755" y="324252"/>
                </a:lnTo>
                <a:lnTo>
                  <a:pt x="134299" y="314228"/>
                </a:lnTo>
                <a:lnTo>
                  <a:pt x="142974" y="303576"/>
                </a:lnTo>
                <a:lnTo>
                  <a:pt x="151737" y="291514"/>
                </a:lnTo>
                <a:lnTo>
                  <a:pt x="160559" y="278512"/>
                </a:lnTo>
                <a:lnTo>
                  <a:pt x="178306" y="250836"/>
                </a:lnTo>
                <a:lnTo>
                  <a:pt x="196125" y="221999"/>
                </a:lnTo>
                <a:lnTo>
                  <a:pt x="204055" y="207363"/>
                </a:lnTo>
                <a:lnTo>
                  <a:pt x="211328" y="192646"/>
                </a:lnTo>
                <a:lnTo>
                  <a:pt x="218163" y="177873"/>
                </a:lnTo>
                <a:lnTo>
                  <a:pt x="225700" y="164056"/>
                </a:lnTo>
                <a:lnTo>
                  <a:pt x="233703" y="150876"/>
                </a:lnTo>
                <a:lnTo>
                  <a:pt x="263212" y="105946"/>
                </a:lnTo>
                <a:lnTo>
                  <a:pt x="268643" y="96261"/>
                </a:lnTo>
                <a:lnTo>
                  <a:pt x="273257" y="86827"/>
                </a:lnTo>
                <a:lnTo>
                  <a:pt x="277326" y="77562"/>
                </a:lnTo>
                <a:lnTo>
                  <a:pt x="281032" y="70393"/>
                </a:lnTo>
                <a:lnTo>
                  <a:pt x="287798" y="59781"/>
                </a:lnTo>
                <a:lnTo>
                  <a:pt x="290993" y="56554"/>
                </a:lnTo>
                <a:lnTo>
                  <a:pt x="294116" y="54403"/>
                </a:lnTo>
                <a:lnTo>
                  <a:pt x="297191" y="52969"/>
                </a:lnTo>
                <a:lnTo>
                  <a:pt x="300235" y="53006"/>
                </a:lnTo>
                <a:lnTo>
                  <a:pt x="303257" y="54021"/>
                </a:lnTo>
                <a:lnTo>
                  <a:pt x="306265" y="55691"/>
                </a:lnTo>
                <a:lnTo>
                  <a:pt x="308270" y="58789"/>
                </a:lnTo>
                <a:lnTo>
                  <a:pt x="310498" y="67522"/>
                </a:lnTo>
                <a:lnTo>
                  <a:pt x="311488" y="78019"/>
                </a:lnTo>
                <a:lnTo>
                  <a:pt x="311928" y="89298"/>
                </a:lnTo>
                <a:lnTo>
                  <a:pt x="312176" y="107796"/>
                </a:lnTo>
                <a:lnTo>
                  <a:pt x="312267" y="148870"/>
                </a:lnTo>
                <a:lnTo>
                  <a:pt x="313264" y="157618"/>
                </a:lnTo>
                <a:lnTo>
                  <a:pt x="314923" y="166428"/>
                </a:lnTo>
                <a:lnTo>
                  <a:pt x="317021" y="175277"/>
                </a:lnTo>
                <a:lnTo>
                  <a:pt x="319414" y="184153"/>
                </a:lnTo>
                <a:lnTo>
                  <a:pt x="324720" y="201953"/>
                </a:lnTo>
                <a:lnTo>
                  <a:pt x="333292" y="228709"/>
                </a:lnTo>
                <a:lnTo>
                  <a:pt x="337213" y="235649"/>
                </a:lnTo>
                <a:lnTo>
                  <a:pt x="346867" y="246007"/>
                </a:lnTo>
                <a:lnTo>
                  <a:pt x="358724" y="257416"/>
                </a:lnTo>
                <a:lnTo>
                  <a:pt x="373272" y="267081"/>
                </a:lnTo>
                <a:lnTo>
                  <a:pt x="378764" y="268176"/>
                </a:lnTo>
                <a:lnTo>
                  <a:pt x="384412" y="267914"/>
                </a:lnTo>
                <a:lnTo>
                  <a:pt x="390163" y="266747"/>
                </a:lnTo>
                <a:lnTo>
                  <a:pt x="401851" y="260159"/>
                </a:lnTo>
                <a:lnTo>
                  <a:pt x="413666" y="249624"/>
                </a:lnTo>
                <a:lnTo>
                  <a:pt x="419598" y="242648"/>
                </a:lnTo>
                <a:lnTo>
                  <a:pt x="425539" y="235020"/>
                </a:lnTo>
                <a:lnTo>
                  <a:pt x="431486" y="226959"/>
                </a:lnTo>
                <a:lnTo>
                  <a:pt x="443390" y="210064"/>
                </a:lnTo>
                <a:lnTo>
                  <a:pt x="448352" y="201391"/>
                </a:lnTo>
                <a:lnTo>
                  <a:pt x="452654" y="192633"/>
                </a:lnTo>
                <a:lnTo>
                  <a:pt x="456515" y="183818"/>
                </a:lnTo>
                <a:lnTo>
                  <a:pt x="460082" y="173972"/>
                </a:lnTo>
                <a:lnTo>
                  <a:pt x="463453" y="163439"/>
                </a:lnTo>
                <a:lnTo>
                  <a:pt x="466693" y="152449"/>
                </a:lnTo>
                <a:lnTo>
                  <a:pt x="472943" y="129654"/>
                </a:lnTo>
                <a:lnTo>
                  <a:pt x="476000" y="118019"/>
                </a:lnTo>
                <a:lnTo>
                  <a:pt x="478037" y="106294"/>
                </a:lnTo>
                <a:lnTo>
                  <a:pt x="479396" y="94508"/>
                </a:lnTo>
                <a:lnTo>
                  <a:pt x="480302" y="82683"/>
                </a:lnTo>
                <a:lnTo>
                  <a:pt x="480906" y="71822"/>
                </a:lnTo>
                <a:lnTo>
                  <a:pt x="481577" y="51817"/>
                </a:lnTo>
                <a:lnTo>
                  <a:pt x="480762" y="43308"/>
                </a:lnTo>
                <a:lnTo>
                  <a:pt x="479226" y="35650"/>
                </a:lnTo>
                <a:lnTo>
                  <a:pt x="477210" y="28561"/>
                </a:lnTo>
                <a:lnTo>
                  <a:pt x="473878" y="21850"/>
                </a:lnTo>
                <a:lnTo>
                  <a:pt x="469671" y="15392"/>
                </a:lnTo>
                <a:lnTo>
                  <a:pt x="460693" y="4910"/>
                </a:lnTo>
                <a:lnTo>
                  <a:pt x="456908" y="2114"/>
                </a:lnTo>
                <a:lnTo>
                  <a:pt x="453392" y="250"/>
                </a:lnTo>
                <a:lnTo>
                  <a:pt x="449061" y="0"/>
                </a:lnTo>
                <a:lnTo>
                  <a:pt x="438953" y="2367"/>
                </a:lnTo>
                <a:lnTo>
                  <a:pt x="425190" y="9374"/>
                </a:lnTo>
                <a:lnTo>
                  <a:pt x="417349" y="14020"/>
                </a:lnTo>
                <a:lnTo>
                  <a:pt x="410135" y="20093"/>
                </a:lnTo>
                <a:lnTo>
                  <a:pt x="403339" y="27119"/>
                </a:lnTo>
                <a:lnTo>
                  <a:pt x="396823" y="34780"/>
                </a:lnTo>
                <a:lnTo>
                  <a:pt x="390491" y="43856"/>
                </a:lnTo>
                <a:lnTo>
                  <a:pt x="384285" y="53875"/>
                </a:lnTo>
                <a:lnTo>
                  <a:pt x="378160" y="64524"/>
                </a:lnTo>
                <a:lnTo>
                  <a:pt x="366059" y="86938"/>
                </a:lnTo>
                <a:lnTo>
                  <a:pt x="360051" y="98471"/>
                </a:lnTo>
                <a:lnTo>
                  <a:pt x="354059" y="109137"/>
                </a:lnTo>
                <a:lnTo>
                  <a:pt x="348078" y="119224"/>
                </a:lnTo>
                <a:lnTo>
                  <a:pt x="342105" y="128925"/>
                </a:lnTo>
                <a:lnTo>
                  <a:pt x="337129" y="138370"/>
                </a:lnTo>
                <a:lnTo>
                  <a:pt x="332819" y="147642"/>
                </a:lnTo>
                <a:lnTo>
                  <a:pt x="321219" y="175117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5" name="SMARTInkAnnotation80"/>
          <p:cNvSpPr/>
          <p:nvPr/>
        </p:nvSpPr>
        <p:spPr>
          <a:xfrm>
            <a:off x="3267075" y="5688013"/>
            <a:ext cx="133350" cy="268287"/>
          </a:xfrm>
          <a:custGeom>
            <a:avLst/>
            <a:gdLst/>
            <a:ahLst/>
            <a:cxnLst/>
            <a:rect l="0" t="0" r="0" b="0"/>
            <a:pathLst>
              <a:path w="133544" h="267737">
                <a:moveTo>
                  <a:pt x="133543" y="44494"/>
                </a:moveTo>
                <a:lnTo>
                  <a:pt x="133543" y="23503"/>
                </a:lnTo>
                <a:lnTo>
                  <a:pt x="132550" y="20578"/>
                </a:lnTo>
                <a:lnTo>
                  <a:pt x="128798" y="14682"/>
                </a:lnTo>
                <a:lnTo>
                  <a:pt x="126407" y="11720"/>
                </a:lnTo>
                <a:lnTo>
                  <a:pt x="123820" y="8755"/>
                </a:lnTo>
                <a:lnTo>
                  <a:pt x="121102" y="5785"/>
                </a:lnTo>
                <a:lnTo>
                  <a:pt x="118296" y="3805"/>
                </a:lnTo>
                <a:lnTo>
                  <a:pt x="115433" y="2485"/>
                </a:lnTo>
                <a:lnTo>
                  <a:pt x="112531" y="1605"/>
                </a:lnTo>
                <a:lnTo>
                  <a:pt x="109604" y="1018"/>
                </a:lnTo>
                <a:lnTo>
                  <a:pt x="106659" y="628"/>
                </a:lnTo>
                <a:lnTo>
                  <a:pt x="103702" y="367"/>
                </a:lnTo>
                <a:lnTo>
                  <a:pt x="100737" y="193"/>
                </a:lnTo>
                <a:lnTo>
                  <a:pt x="94796" y="0"/>
                </a:lnTo>
                <a:lnTo>
                  <a:pt x="90828" y="940"/>
                </a:lnTo>
                <a:lnTo>
                  <a:pt x="86196" y="2559"/>
                </a:lnTo>
                <a:lnTo>
                  <a:pt x="81121" y="4631"/>
                </a:lnTo>
                <a:lnTo>
                  <a:pt x="76745" y="7005"/>
                </a:lnTo>
                <a:lnTo>
                  <a:pt x="72835" y="9580"/>
                </a:lnTo>
                <a:lnTo>
                  <a:pt x="69235" y="12288"/>
                </a:lnTo>
                <a:lnTo>
                  <a:pt x="64849" y="17070"/>
                </a:lnTo>
                <a:lnTo>
                  <a:pt x="59938" y="23235"/>
                </a:lnTo>
                <a:lnTo>
                  <a:pt x="54678" y="30321"/>
                </a:lnTo>
                <a:lnTo>
                  <a:pt x="43536" y="46132"/>
                </a:lnTo>
                <a:lnTo>
                  <a:pt x="37784" y="54516"/>
                </a:lnTo>
                <a:lnTo>
                  <a:pt x="32956" y="64074"/>
                </a:lnTo>
                <a:lnTo>
                  <a:pt x="28745" y="74414"/>
                </a:lnTo>
                <a:lnTo>
                  <a:pt x="14849" y="114786"/>
                </a:lnTo>
                <a:lnTo>
                  <a:pt x="11707" y="125090"/>
                </a:lnTo>
                <a:lnTo>
                  <a:pt x="5568" y="147121"/>
                </a:lnTo>
                <a:lnTo>
                  <a:pt x="3533" y="158553"/>
                </a:lnTo>
                <a:lnTo>
                  <a:pt x="2177" y="170142"/>
                </a:lnTo>
                <a:lnTo>
                  <a:pt x="1273" y="181838"/>
                </a:lnTo>
                <a:lnTo>
                  <a:pt x="670" y="192611"/>
                </a:lnTo>
                <a:lnTo>
                  <a:pt x="0" y="212519"/>
                </a:lnTo>
                <a:lnTo>
                  <a:pt x="815" y="221003"/>
                </a:lnTo>
                <a:lnTo>
                  <a:pt x="2351" y="228643"/>
                </a:lnTo>
                <a:lnTo>
                  <a:pt x="4368" y="235720"/>
                </a:lnTo>
                <a:lnTo>
                  <a:pt x="6707" y="242424"/>
                </a:lnTo>
                <a:lnTo>
                  <a:pt x="9258" y="248877"/>
                </a:lnTo>
                <a:lnTo>
                  <a:pt x="11953" y="255163"/>
                </a:lnTo>
                <a:lnTo>
                  <a:pt x="14742" y="259354"/>
                </a:lnTo>
                <a:lnTo>
                  <a:pt x="17595" y="262148"/>
                </a:lnTo>
                <a:lnTo>
                  <a:pt x="20490" y="264010"/>
                </a:lnTo>
                <a:lnTo>
                  <a:pt x="23413" y="265252"/>
                </a:lnTo>
                <a:lnTo>
                  <a:pt x="26356" y="266081"/>
                </a:lnTo>
                <a:lnTo>
                  <a:pt x="29310" y="266632"/>
                </a:lnTo>
                <a:lnTo>
                  <a:pt x="32273" y="267000"/>
                </a:lnTo>
                <a:lnTo>
                  <a:pt x="35241" y="267245"/>
                </a:lnTo>
                <a:lnTo>
                  <a:pt x="44157" y="267736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6" name="SMARTInkAnnotation81"/>
          <p:cNvSpPr/>
          <p:nvPr/>
        </p:nvSpPr>
        <p:spPr>
          <a:xfrm>
            <a:off x="3422650" y="5643563"/>
            <a:ext cx="174625" cy="303212"/>
          </a:xfrm>
          <a:custGeom>
            <a:avLst/>
            <a:gdLst/>
            <a:ahLst/>
            <a:cxnLst/>
            <a:rect l="0" t="0" r="0" b="0"/>
            <a:pathLst>
              <a:path w="174449" h="303610">
                <a:moveTo>
                  <a:pt x="147715" y="0"/>
                </a:moveTo>
                <a:lnTo>
                  <a:pt x="142969" y="4740"/>
                </a:lnTo>
                <a:lnTo>
                  <a:pt x="140578" y="6137"/>
                </a:lnTo>
                <a:lnTo>
                  <a:pt x="135274" y="7689"/>
                </a:lnTo>
                <a:lnTo>
                  <a:pt x="132468" y="9094"/>
                </a:lnTo>
                <a:lnTo>
                  <a:pt x="129605" y="11024"/>
                </a:lnTo>
                <a:lnTo>
                  <a:pt x="126703" y="13303"/>
                </a:lnTo>
                <a:lnTo>
                  <a:pt x="122782" y="15814"/>
                </a:lnTo>
                <a:lnTo>
                  <a:pt x="118182" y="18480"/>
                </a:lnTo>
                <a:lnTo>
                  <a:pt x="113128" y="21249"/>
                </a:lnTo>
                <a:lnTo>
                  <a:pt x="107773" y="25080"/>
                </a:lnTo>
                <a:lnTo>
                  <a:pt x="102217" y="29619"/>
                </a:lnTo>
                <a:lnTo>
                  <a:pt x="96526" y="34629"/>
                </a:lnTo>
                <a:lnTo>
                  <a:pt x="90746" y="40945"/>
                </a:lnTo>
                <a:lnTo>
                  <a:pt x="84906" y="48133"/>
                </a:lnTo>
                <a:lnTo>
                  <a:pt x="79027" y="55901"/>
                </a:lnTo>
                <a:lnTo>
                  <a:pt x="67196" y="72470"/>
                </a:lnTo>
                <a:lnTo>
                  <a:pt x="43418" y="107360"/>
                </a:lnTo>
                <a:lnTo>
                  <a:pt x="37463" y="117215"/>
                </a:lnTo>
                <a:lnTo>
                  <a:pt x="31507" y="127752"/>
                </a:lnTo>
                <a:lnTo>
                  <a:pt x="25550" y="138746"/>
                </a:lnTo>
                <a:lnTo>
                  <a:pt x="20586" y="149053"/>
                </a:lnTo>
                <a:lnTo>
                  <a:pt x="16283" y="158899"/>
                </a:lnTo>
                <a:lnTo>
                  <a:pt x="12421" y="168440"/>
                </a:lnTo>
                <a:lnTo>
                  <a:pt x="9846" y="178770"/>
                </a:lnTo>
                <a:lnTo>
                  <a:pt x="8130" y="189626"/>
                </a:lnTo>
                <a:lnTo>
                  <a:pt x="6986" y="200831"/>
                </a:lnTo>
                <a:lnTo>
                  <a:pt x="5230" y="210286"/>
                </a:lnTo>
                <a:lnTo>
                  <a:pt x="3067" y="218574"/>
                </a:lnTo>
                <a:lnTo>
                  <a:pt x="630" y="226083"/>
                </a:lnTo>
                <a:lnTo>
                  <a:pt x="0" y="232082"/>
                </a:lnTo>
                <a:lnTo>
                  <a:pt x="573" y="237072"/>
                </a:lnTo>
                <a:lnTo>
                  <a:pt x="1948" y="241392"/>
                </a:lnTo>
                <a:lnTo>
                  <a:pt x="3857" y="244272"/>
                </a:lnTo>
                <a:lnTo>
                  <a:pt x="6124" y="246192"/>
                </a:lnTo>
                <a:lnTo>
                  <a:pt x="8628" y="247471"/>
                </a:lnTo>
                <a:lnTo>
                  <a:pt x="11291" y="247332"/>
                </a:lnTo>
                <a:lnTo>
                  <a:pt x="14059" y="246248"/>
                </a:lnTo>
                <a:lnTo>
                  <a:pt x="16898" y="244532"/>
                </a:lnTo>
                <a:lnTo>
                  <a:pt x="20776" y="241404"/>
                </a:lnTo>
                <a:lnTo>
                  <a:pt x="25349" y="237335"/>
                </a:lnTo>
                <a:lnTo>
                  <a:pt x="30383" y="232637"/>
                </a:lnTo>
                <a:lnTo>
                  <a:pt x="35726" y="226529"/>
                </a:lnTo>
                <a:lnTo>
                  <a:pt x="41273" y="219480"/>
                </a:lnTo>
                <a:lnTo>
                  <a:pt x="69196" y="182040"/>
                </a:lnTo>
                <a:lnTo>
                  <a:pt x="77492" y="169977"/>
                </a:lnTo>
                <a:lnTo>
                  <a:pt x="94654" y="143345"/>
                </a:lnTo>
                <a:lnTo>
                  <a:pt x="102410" y="130290"/>
                </a:lnTo>
                <a:lnTo>
                  <a:pt x="109566" y="117618"/>
                </a:lnTo>
                <a:lnTo>
                  <a:pt x="116323" y="105201"/>
                </a:lnTo>
                <a:lnTo>
                  <a:pt x="122814" y="93947"/>
                </a:lnTo>
                <a:lnTo>
                  <a:pt x="140447" y="64878"/>
                </a:lnTo>
                <a:lnTo>
                  <a:pt x="144856" y="57143"/>
                </a:lnTo>
                <a:lnTo>
                  <a:pt x="148788" y="50001"/>
                </a:lnTo>
                <a:lnTo>
                  <a:pt x="153396" y="43256"/>
                </a:lnTo>
                <a:lnTo>
                  <a:pt x="158455" y="36775"/>
                </a:lnTo>
                <a:lnTo>
                  <a:pt x="163813" y="30470"/>
                </a:lnTo>
                <a:lnTo>
                  <a:pt x="167386" y="25274"/>
                </a:lnTo>
                <a:lnTo>
                  <a:pt x="171355" y="16856"/>
                </a:lnTo>
                <a:lnTo>
                  <a:pt x="172413" y="15206"/>
                </a:lnTo>
                <a:lnTo>
                  <a:pt x="173119" y="15098"/>
                </a:lnTo>
                <a:lnTo>
                  <a:pt x="173590" y="16018"/>
                </a:lnTo>
                <a:lnTo>
                  <a:pt x="174112" y="22333"/>
                </a:lnTo>
                <a:lnTo>
                  <a:pt x="174252" y="26795"/>
                </a:lnTo>
                <a:lnTo>
                  <a:pt x="174448" y="47296"/>
                </a:lnTo>
                <a:lnTo>
                  <a:pt x="173482" y="56336"/>
                </a:lnTo>
                <a:lnTo>
                  <a:pt x="171845" y="66330"/>
                </a:lnTo>
                <a:lnTo>
                  <a:pt x="153517" y="158504"/>
                </a:lnTo>
                <a:lnTo>
                  <a:pt x="147645" y="185209"/>
                </a:lnTo>
                <a:lnTo>
                  <a:pt x="135783" y="234691"/>
                </a:lnTo>
                <a:lnTo>
                  <a:pt x="133801" y="245757"/>
                </a:lnTo>
                <a:lnTo>
                  <a:pt x="132480" y="256111"/>
                </a:lnTo>
                <a:lnTo>
                  <a:pt x="131599" y="265992"/>
                </a:lnTo>
                <a:lnTo>
                  <a:pt x="131012" y="274562"/>
                </a:lnTo>
                <a:lnTo>
                  <a:pt x="130621" y="282260"/>
                </a:lnTo>
                <a:lnTo>
                  <a:pt x="129838" y="30360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7" name="SMARTInkAnnotation82"/>
          <p:cNvSpPr/>
          <p:nvPr/>
        </p:nvSpPr>
        <p:spPr>
          <a:xfrm>
            <a:off x="3322638" y="5948363"/>
            <a:ext cx="407987" cy="369887"/>
          </a:xfrm>
          <a:custGeom>
            <a:avLst/>
            <a:gdLst/>
            <a:ahLst/>
            <a:cxnLst/>
            <a:rect l="0" t="0" r="0" b="0"/>
            <a:pathLst>
              <a:path w="408695" h="370400">
                <a:moveTo>
                  <a:pt x="194847" y="79272"/>
                </a:moveTo>
                <a:lnTo>
                  <a:pt x="190102" y="74532"/>
                </a:lnTo>
                <a:lnTo>
                  <a:pt x="177660" y="66844"/>
                </a:lnTo>
                <a:lnTo>
                  <a:pt x="170884" y="63022"/>
                </a:lnTo>
                <a:lnTo>
                  <a:pt x="159386" y="52408"/>
                </a:lnTo>
                <a:lnTo>
                  <a:pt x="148960" y="44843"/>
                </a:lnTo>
                <a:lnTo>
                  <a:pt x="138698" y="38173"/>
                </a:lnTo>
                <a:lnTo>
                  <a:pt x="127338" y="29832"/>
                </a:lnTo>
                <a:lnTo>
                  <a:pt x="120812" y="27533"/>
                </a:lnTo>
                <a:lnTo>
                  <a:pt x="111952" y="26512"/>
                </a:lnTo>
                <a:lnTo>
                  <a:pt x="102387" y="26057"/>
                </a:lnTo>
                <a:lnTo>
                  <a:pt x="94825" y="25855"/>
                </a:lnTo>
                <a:lnTo>
                  <a:pt x="90425" y="27786"/>
                </a:lnTo>
                <a:lnTo>
                  <a:pt x="80239" y="35223"/>
                </a:lnTo>
                <a:lnTo>
                  <a:pt x="74742" y="40977"/>
                </a:lnTo>
                <a:lnTo>
                  <a:pt x="69091" y="47789"/>
                </a:lnTo>
                <a:lnTo>
                  <a:pt x="63337" y="55306"/>
                </a:lnTo>
                <a:lnTo>
                  <a:pt x="58508" y="63295"/>
                </a:lnTo>
                <a:lnTo>
                  <a:pt x="54295" y="71597"/>
                </a:lnTo>
                <a:lnTo>
                  <a:pt x="50494" y="80109"/>
                </a:lnTo>
                <a:lnTo>
                  <a:pt x="35654" y="115790"/>
                </a:lnTo>
                <a:lnTo>
                  <a:pt x="31114" y="129415"/>
                </a:lnTo>
                <a:lnTo>
                  <a:pt x="27094" y="143458"/>
                </a:lnTo>
                <a:lnTo>
                  <a:pt x="23421" y="157781"/>
                </a:lnTo>
                <a:lnTo>
                  <a:pt x="16692" y="186925"/>
                </a:lnTo>
                <a:lnTo>
                  <a:pt x="10390" y="215423"/>
                </a:lnTo>
                <a:lnTo>
                  <a:pt x="4279" y="241317"/>
                </a:lnTo>
                <a:lnTo>
                  <a:pt x="2252" y="253779"/>
                </a:lnTo>
                <a:lnTo>
                  <a:pt x="901" y="266055"/>
                </a:lnTo>
                <a:lnTo>
                  <a:pt x="0" y="278208"/>
                </a:lnTo>
                <a:lnTo>
                  <a:pt x="392" y="290279"/>
                </a:lnTo>
                <a:lnTo>
                  <a:pt x="1647" y="302295"/>
                </a:lnTo>
                <a:lnTo>
                  <a:pt x="3477" y="314274"/>
                </a:lnTo>
                <a:lnTo>
                  <a:pt x="5690" y="324245"/>
                </a:lnTo>
                <a:lnTo>
                  <a:pt x="8159" y="332876"/>
                </a:lnTo>
                <a:lnTo>
                  <a:pt x="10797" y="340615"/>
                </a:lnTo>
                <a:lnTo>
                  <a:pt x="13550" y="347758"/>
                </a:lnTo>
                <a:lnTo>
                  <a:pt x="16378" y="354505"/>
                </a:lnTo>
                <a:lnTo>
                  <a:pt x="19257" y="360987"/>
                </a:lnTo>
                <a:lnTo>
                  <a:pt x="23162" y="365309"/>
                </a:lnTo>
                <a:lnTo>
                  <a:pt x="27752" y="368190"/>
                </a:lnTo>
                <a:lnTo>
                  <a:pt x="32798" y="370110"/>
                </a:lnTo>
                <a:lnTo>
                  <a:pt x="38149" y="370399"/>
                </a:lnTo>
                <a:lnTo>
                  <a:pt x="49391" y="368073"/>
                </a:lnTo>
                <a:lnTo>
                  <a:pt x="61008" y="361087"/>
                </a:lnTo>
                <a:lnTo>
                  <a:pt x="66887" y="356445"/>
                </a:lnTo>
                <a:lnTo>
                  <a:pt x="73786" y="350374"/>
                </a:lnTo>
                <a:lnTo>
                  <a:pt x="81365" y="343351"/>
                </a:lnTo>
                <a:lnTo>
                  <a:pt x="89397" y="335692"/>
                </a:lnTo>
                <a:lnTo>
                  <a:pt x="97731" y="326617"/>
                </a:lnTo>
                <a:lnTo>
                  <a:pt x="106267" y="316599"/>
                </a:lnTo>
                <a:lnTo>
                  <a:pt x="123696" y="294884"/>
                </a:lnTo>
                <a:lnTo>
                  <a:pt x="168078" y="236809"/>
                </a:lnTo>
                <a:lnTo>
                  <a:pt x="176007" y="224976"/>
                </a:lnTo>
                <a:lnTo>
                  <a:pt x="183280" y="213120"/>
                </a:lnTo>
                <a:lnTo>
                  <a:pt x="190115" y="201246"/>
                </a:lnTo>
                <a:lnTo>
                  <a:pt x="197651" y="189361"/>
                </a:lnTo>
                <a:lnTo>
                  <a:pt x="205655" y="177470"/>
                </a:lnTo>
                <a:lnTo>
                  <a:pt x="235164" y="134608"/>
                </a:lnTo>
                <a:lnTo>
                  <a:pt x="240595" y="126085"/>
                </a:lnTo>
                <a:lnTo>
                  <a:pt x="245209" y="118418"/>
                </a:lnTo>
                <a:lnTo>
                  <a:pt x="249278" y="111322"/>
                </a:lnTo>
                <a:lnTo>
                  <a:pt x="256448" y="100793"/>
                </a:lnTo>
                <a:lnTo>
                  <a:pt x="259750" y="96596"/>
                </a:lnTo>
                <a:lnTo>
                  <a:pt x="262945" y="93797"/>
                </a:lnTo>
                <a:lnTo>
                  <a:pt x="266068" y="91932"/>
                </a:lnTo>
                <a:lnTo>
                  <a:pt x="269143" y="90689"/>
                </a:lnTo>
                <a:lnTo>
                  <a:pt x="271193" y="90851"/>
                </a:lnTo>
                <a:lnTo>
                  <a:pt x="272560" y="91953"/>
                </a:lnTo>
                <a:lnTo>
                  <a:pt x="273472" y="93679"/>
                </a:lnTo>
                <a:lnTo>
                  <a:pt x="274484" y="100889"/>
                </a:lnTo>
                <a:lnTo>
                  <a:pt x="274754" y="105590"/>
                </a:lnTo>
                <a:lnTo>
                  <a:pt x="273941" y="111700"/>
                </a:lnTo>
                <a:lnTo>
                  <a:pt x="272405" y="118750"/>
                </a:lnTo>
                <a:lnTo>
                  <a:pt x="270389" y="126426"/>
                </a:lnTo>
                <a:lnTo>
                  <a:pt x="269044" y="134521"/>
                </a:lnTo>
                <a:lnTo>
                  <a:pt x="268148" y="142894"/>
                </a:lnTo>
                <a:lnTo>
                  <a:pt x="267550" y="151452"/>
                </a:lnTo>
                <a:lnTo>
                  <a:pt x="267152" y="160134"/>
                </a:lnTo>
                <a:lnTo>
                  <a:pt x="266709" y="177719"/>
                </a:lnTo>
                <a:lnTo>
                  <a:pt x="266364" y="253131"/>
                </a:lnTo>
                <a:lnTo>
                  <a:pt x="267355" y="258678"/>
                </a:lnTo>
                <a:lnTo>
                  <a:pt x="271103" y="267487"/>
                </a:lnTo>
                <a:lnTo>
                  <a:pt x="273493" y="270234"/>
                </a:lnTo>
                <a:lnTo>
                  <a:pt x="276080" y="272064"/>
                </a:lnTo>
                <a:lnTo>
                  <a:pt x="278797" y="273285"/>
                </a:lnTo>
                <a:lnTo>
                  <a:pt x="282595" y="273106"/>
                </a:lnTo>
                <a:lnTo>
                  <a:pt x="292112" y="270262"/>
                </a:lnTo>
                <a:lnTo>
                  <a:pt x="296438" y="267122"/>
                </a:lnTo>
                <a:lnTo>
                  <a:pt x="303892" y="258342"/>
                </a:lnTo>
                <a:lnTo>
                  <a:pt x="313165" y="247825"/>
                </a:lnTo>
                <a:lnTo>
                  <a:pt x="318418" y="242242"/>
                </a:lnTo>
                <a:lnTo>
                  <a:pt x="323907" y="234552"/>
                </a:lnTo>
                <a:lnTo>
                  <a:pt x="329552" y="225456"/>
                </a:lnTo>
                <a:lnTo>
                  <a:pt x="335302" y="215423"/>
                </a:lnTo>
                <a:lnTo>
                  <a:pt x="346988" y="193692"/>
                </a:lnTo>
                <a:lnTo>
                  <a:pt x="388526" y="111917"/>
                </a:lnTo>
                <a:lnTo>
                  <a:pt x="393488" y="101035"/>
                </a:lnTo>
                <a:lnTo>
                  <a:pt x="397790" y="90804"/>
                </a:lnTo>
                <a:lnTo>
                  <a:pt x="401651" y="81007"/>
                </a:lnTo>
                <a:lnTo>
                  <a:pt x="404225" y="71499"/>
                </a:lnTo>
                <a:lnTo>
                  <a:pt x="405940" y="62184"/>
                </a:lnTo>
                <a:lnTo>
                  <a:pt x="407084" y="52997"/>
                </a:lnTo>
                <a:lnTo>
                  <a:pt x="407847" y="44888"/>
                </a:lnTo>
                <a:lnTo>
                  <a:pt x="408356" y="37498"/>
                </a:lnTo>
                <a:lnTo>
                  <a:pt x="408694" y="30587"/>
                </a:lnTo>
                <a:lnTo>
                  <a:pt x="407927" y="23995"/>
                </a:lnTo>
                <a:lnTo>
                  <a:pt x="406423" y="17616"/>
                </a:lnTo>
                <a:lnTo>
                  <a:pt x="404426" y="11379"/>
                </a:lnTo>
                <a:lnTo>
                  <a:pt x="402102" y="7221"/>
                </a:lnTo>
                <a:lnTo>
                  <a:pt x="399560" y="4449"/>
                </a:lnTo>
                <a:lnTo>
                  <a:pt x="396871" y="2601"/>
                </a:lnTo>
                <a:lnTo>
                  <a:pt x="388587" y="547"/>
                </a:lnTo>
                <a:lnTo>
                  <a:pt x="383598" y="0"/>
                </a:lnTo>
                <a:lnTo>
                  <a:pt x="378285" y="1620"/>
                </a:lnTo>
                <a:lnTo>
                  <a:pt x="367085" y="8711"/>
                </a:lnTo>
                <a:lnTo>
                  <a:pt x="355486" y="18476"/>
                </a:lnTo>
                <a:lnTo>
                  <a:pt x="349612" y="23859"/>
                </a:lnTo>
                <a:lnTo>
                  <a:pt x="343709" y="30424"/>
                </a:lnTo>
                <a:lnTo>
                  <a:pt x="337788" y="37776"/>
                </a:lnTo>
                <a:lnTo>
                  <a:pt x="331855" y="45655"/>
                </a:lnTo>
                <a:lnTo>
                  <a:pt x="319964" y="62347"/>
                </a:lnTo>
                <a:lnTo>
                  <a:pt x="314013" y="70965"/>
                </a:lnTo>
                <a:lnTo>
                  <a:pt x="308059" y="80680"/>
                </a:lnTo>
                <a:lnTo>
                  <a:pt x="302103" y="91125"/>
                </a:lnTo>
                <a:lnTo>
                  <a:pt x="296146" y="102056"/>
                </a:lnTo>
                <a:lnTo>
                  <a:pt x="291182" y="112321"/>
                </a:lnTo>
                <a:lnTo>
                  <a:pt x="286879" y="122141"/>
                </a:lnTo>
                <a:lnTo>
                  <a:pt x="283017" y="131664"/>
                </a:lnTo>
                <a:lnTo>
                  <a:pt x="280443" y="140989"/>
                </a:lnTo>
                <a:lnTo>
                  <a:pt x="278726" y="150182"/>
                </a:lnTo>
                <a:lnTo>
                  <a:pt x="277582" y="159288"/>
                </a:lnTo>
                <a:lnTo>
                  <a:pt x="276820" y="166350"/>
                </a:lnTo>
                <a:lnTo>
                  <a:pt x="276311" y="172050"/>
                </a:lnTo>
                <a:lnTo>
                  <a:pt x="275294" y="186428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8" name="SMARTInkAnnotation83"/>
          <p:cNvSpPr/>
          <p:nvPr/>
        </p:nvSpPr>
        <p:spPr>
          <a:xfrm>
            <a:off x="3838575" y="5786438"/>
            <a:ext cx="36513" cy="446087"/>
          </a:xfrm>
          <a:custGeom>
            <a:avLst/>
            <a:gdLst/>
            <a:ahLst/>
            <a:cxnLst/>
            <a:rect l="0" t="0" r="0" b="0"/>
            <a:pathLst>
              <a:path w="35710" h="446485">
                <a:moveTo>
                  <a:pt x="35709" y="0"/>
                </a:moveTo>
                <a:lnTo>
                  <a:pt x="35709" y="9481"/>
                </a:lnTo>
                <a:lnTo>
                  <a:pt x="34716" y="15250"/>
                </a:lnTo>
                <a:lnTo>
                  <a:pt x="33061" y="22073"/>
                </a:lnTo>
                <a:lnTo>
                  <a:pt x="30964" y="29598"/>
                </a:lnTo>
                <a:lnTo>
                  <a:pt x="29566" y="35607"/>
                </a:lnTo>
                <a:lnTo>
                  <a:pt x="28634" y="40606"/>
                </a:lnTo>
                <a:lnTo>
                  <a:pt x="28013" y="44930"/>
                </a:lnTo>
                <a:lnTo>
                  <a:pt x="22394" y="74718"/>
                </a:lnTo>
                <a:lnTo>
                  <a:pt x="11597" y="130220"/>
                </a:lnTo>
                <a:lnTo>
                  <a:pt x="5792" y="163047"/>
                </a:lnTo>
                <a:lnTo>
                  <a:pt x="3846" y="180136"/>
                </a:lnTo>
                <a:lnTo>
                  <a:pt x="2549" y="197481"/>
                </a:lnTo>
                <a:lnTo>
                  <a:pt x="1684" y="214998"/>
                </a:lnTo>
                <a:lnTo>
                  <a:pt x="724" y="247690"/>
                </a:lnTo>
                <a:lnTo>
                  <a:pt x="23" y="336477"/>
                </a:lnTo>
                <a:lnTo>
                  <a:pt x="0" y="349333"/>
                </a:lnTo>
                <a:lnTo>
                  <a:pt x="978" y="360881"/>
                </a:lnTo>
                <a:lnTo>
                  <a:pt x="2624" y="371557"/>
                </a:lnTo>
                <a:lnTo>
                  <a:pt x="4714" y="381649"/>
                </a:lnTo>
                <a:lnTo>
                  <a:pt x="7100" y="391355"/>
                </a:lnTo>
                <a:lnTo>
                  <a:pt x="9684" y="400802"/>
                </a:lnTo>
                <a:lnTo>
                  <a:pt x="12400" y="410077"/>
                </a:lnTo>
                <a:lnTo>
                  <a:pt x="15204" y="417251"/>
                </a:lnTo>
                <a:lnTo>
                  <a:pt x="18066" y="423027"/>
                </a:lnTo>
                <a:lnTo>
                  <a:pt x="20968" y="427870"/>
                </a:lnTo>
                <a:lnTo>
                  <a:pt x="22902" y="432091"/>
                </a:lnTo>
                <a:lnTo>
                  <a:pt x="24192" y="435895"/>
                </a:lnTo>
                <a:lnTo>
                  <a:pt x="26771" y="44648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9" name="SMARTInkAnnotation84"/>
          <p:cNvSpPr/>
          <p:nvPr/>
        </p:nvSpPr>
        <p:spPr>
          <a:xfrm>
            <a:off x="3946525" y="5876925"/>
            <a:ext cx="250825" cy="290513"/>
          </a:xfrm>
          <a:custGeom>
            <a:avLst/>
            <a:gdLst/>
            <a:ahLst/>
            <a:cxnLst/>
            <a:rect l="0" t="0" r="0" b="0"/>
            <a:pathLst>
              <a:path w="249747" h="290645">
                <a:moveTo>
                  <a:pt x="142483" y="34505"/>
                </a:moveTo>
                <a:lnTo>
                  <a:pt x="137738" y="29765"/>
                </a:lnTo>
                <a:lnTo>
                  <a:pt x="135347" y="28369"/>
                </a:lnTo>
                <a:lnTo>
                  <a:pt x="128230" y="26403"/>
                </a:lnTo>
                <a:lnTo>
                  <a:pt x="126217" y="25944"/>
                </a:lnTo>
                <a:lnTo>
                  <a:pt x="120024" y="25739"/>
                </a:lnTo>
                <a:lnTo>
                  <a:pt x="115593" y="25685"/>
                </a:lnTo>
                <a:lnTo>
                  <a:pt x="111645" y="26641"/>
                </a:lnTo>
                <a:lnTo>
                  <a:pt x="104610" y="30349"/>
                </a:lnTo>
                <a:lnTo>
                  <a:pt x="85575" y="42755"/>
                </a:lnTo>
                <a:lnTo>
                  <a:pt x="78722" y="47943"/>
                </a:lnTo>
                <a:lnTo>
                  <a:pt x="72167" y="53385"/>
                </a:lnTo>
                <a:lnTo>
                  <a:pt x="65810" y="58998"/>
                </a:lnTo>
                <a:lnTo>
                  <a:pt x="60579" y="65717"/>
                </a:lnTo>
                <a:lnTo>
                  <a:pt x="56099" y="73172"/>
                </a:lnTo>
                <a:lnTo>
                  <a:pt x="52119" y="81119"/>
                </a:lnTo>
                <a:lnTo>
                  <a:pt x="47479" y="89394"/>
                </a:lnTo>
                <a:lnTo>
                  <a:pt x="42400" y="97887"/>
                </a:lnTo>
                <a:lnTo>
                  <a:pt x="37027" y="106525"/>
                </a:lnTo>
                <a:lnTo>
                  <a:pt x="32452" y="115261"/>
                </a:lnTo>
                <a:lnTo>
                  <a:pt x="28409" y="124061"/>
                </a:lnTo>
                <a:lnTo>
                  <a:pt x="24720" y="132904"/>
                </a:lnTo>
                <a:lnTo>
                  <a:pt x="21268" y="142769"/>
                </a:lnTo>
                <a:lnTo>
                  <a:pt x="17973" y="153314"/>
                </a:lnTo>
                <a:lnTo>
                  <a:pt x="11664" y="174621"/>
                </a:lnTo>
                <a:lnTo>
                  <a:pt x="5549" y="194014"/>
                </a:lnTo>
                <a:lnTo>
                  <a:pt x="3521" y="203352"/>
                </a:lnTo>
                <a:lnTo>
                  <a:pt x="2170" y="212554"/>
                </a:lnTo>
                <a:lnTo>
                  <a:pt x="1269" y="221665"/>
                </a:lnTo>
                <a:lnTo>
                  <a:pt x="668" y="229724"/>
                </a:lnTo>
                <a:lnTo>
                  <a:pt x="267" y="237081"/>
                </a:lnTo>
                <a:lnTo>
                  <a:pt x="0" y="243970"/>
                </a:lnTo>
                <a:lnTo>
                  <a:pt x="815" y="249555"/>
                </a:lnTo>
                <a:lnTo>
                  <a:pt x="4370" y="258406"/>
                </a:lnTo>
                <a:lnTo>
                  <a:pt x="6708" y="261162"/>
                </a:lnTo>
                <a:lnTo>
                  <a:pt x="9260" y="263001"/>
                </a:lnTo>
                <a:lnTo>
                  <a:pt x="11954" y="264226"/>
                </a:lnTo>
                <a:lnTo>
                  <a:pt x="15737" y="264051"/>
                </a:lnTo>
                <a:lnTo>
                  <a:pt x="20245" y="262942"/>
                </a:lnTo>
                <a:lnTo>
                  <a:pt x="25237" y="261211"/>
                </a:lnTo>
                <a:lnTo>
                  <a:pt x="30551" y="258072"/>
                </a:lnTo>
                <a:lnTo>
                  <a:pt x="36080" y="253995"/>
                </a:lnTo>
                <a:lnTo>
                  <a:pt x="41752" y="249292"/>
                </a:lnTo>
                <a:lnTo>
                  <a:pt x="46527" y="243181"/>
                </a:lnTo>
                <a:lnTo>
                  <a:pt x="50704" y="236131"/>
                </a:lnTo>
                <a:lnTo>
                  <a:pt x="103863" y="129536"/>
                </a:lnTo>
                <a:lnTo>
                  <a:pt x="108791" y="117702"/>
                </a:lnTo>
                <a:lnTo>
                  <a:pt x="113069" y="105844"/>
                </a:lnTo>
                <a:lnTo>
                  <a:pt x="136372" y="35022"/>
                </a:lnTo>
                <a:lnTo>
                  <a:pt x="138409" y="26912"/>
                </a:lnTo>
                <a:lnTo>
                  <a:pt x="139767" y="19522"/>
                </a:lnTo>
                <a:lnTo>
                  <a:pt x="140672" y="12610"/>
                </a:lnTo>
                <a:lnTo>
                  <a:pt x="142269" y="8002"/>
                </a:lnTo>
                <a:lnTo>
                  <a:pt x="144327" y="4930"/>
                </a:lnTo>
                <a:lnTo>
                  <a:pt x="150020" y="0"/>
                </a:lnTo>
                <a:lnTo>
                  <a:pt x="150487" y="588"/>
                </a:lnTo>
                <a:lnTo>
                  <a:pt x="151006" y="3887"/>
                </a:lnTo>
                <a:lnTo>
                  <a:pt x="151237" y="11306"/>
                </a:lnTo>
                <a:lnTo>
                  <a:pt x="151299" y="16062"/>
                </a:lnTo>
                <a:lnTo>
                  <a:pt x="150347" y="23202"/>
                </a:lnTo>
                <a:lnTo>
                  <a:pt x="148718" y="31931"/>
                </a:lnTo>
                <a:lnTo>
                  <a:pt x="146640" y="41719"/>
                </a:lnTo>
                <a:lnTo>
                  <a:pt x="145254" y="52213"/>
                </a:lnTo>
                <a:lnTo>
                  <a:pt x="144331" y="63177"/>
                </a:lnTo>
                <a:lnTo>
                  <a:pt x="143715" y="74456"/>
                </a:lnTo>
                <a:lnTo>
                  <a:pt x="144297" y="85944"/>
                </a:lnTo>
                <a:lnTo>
                  <a:pt x="145679" y="97571"/>
                </a:lnTo>
                <a:lnTo>
                  <a:pt x="147593" y="109292"/>
                </a:lnTo>
                <a:lnTo>
                  <a:pt x="148869" y="121074"/>
                </a:lnTo>
                <a:lnTo>
                  <a:pt x="149720" y="132897"/>
                </a:lnTo>
                <a:lnTo>
                  <a:pt x="150287" y="144748"/>
                </a:lnTo>
                <a:lnTo>
                  <a:pt x="150917" y="168500"/>
                </a:lnTo>
                <a:lnTo>
                  <a:pt x="151322" y="211345"/>
                </a:lnTo>
                <a:lnTo>
                  <a:pt x="152348" y="220859"/>
                </a:lnTo>
                <a:lnTo>
                  <a:pt x="154026" y="230179"/>
                </a:lnTo>
                <a:lnTo>
                  <a:pt x="156137" y="239369"/>
                </a:lnTo>
                <a:lnTo>
                  <a:pt x="158538" y="248471"/>
                </a:lnTo>
                <a:lnTo>
                  <a:pt x="161132" y="257516"/>
                </a:lnTo>
                <a:lnTo>
                  <a:pt x="163854" y="266523"/>
                </a:lnTo>
                <a:lnTo>
                  <a:pt x="167655" y="273520"/>
                </a:lnTo>
                <a:lnTo>
                  <a:pt x="172176" y="279177"/>
                </a:lnTo>
                <a:lnTo>
                  <a:pt x="177176" y="283940"/>
                </a:lnTo>
                <a:lnTo>
                  <a:pt x="182495" y="287115"/>
                </a:lnTo>
                <a:lnTo>
                  <a:pt x="188028" y="289232"/>
                </a:lnTo>
                <a:lnTo>
                  <a:pt x="193703" y="290644"/>
                </a:lnTo>
                <a:lnTo>
                  <a:pt x="199473" y="289600"/>
                </a:lnTo>
                <a:lnTo>
                  <a:pt x="205306" y="286920"/>
                </a:lnTo>
                <a:lnTo>
                  <a:pt x="211181" y="283149"/>
                </a:lnTo>
                <a:lnTo>
                  <a:pt x="217083" y="278651"/>
                </a:lnTo>
                <a:lnTo>
                  <a:pt x="223005" y="273667"/>
                </a:lnTo>
                <a:lnTo>
                  <a:pt x="233888" y="263831"/>
                </a:lnTo>
                <a:lnTo>
                  <a:pt x="249746" y="248818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0" name="SMARTInkAnnotation85"/>
          <p:cNvSpPr/>
          <p:nvPr/>
        </p:nvSpPr>
        <p:spPr>
          <a:xfrm>
            <a:off x="4716463" y="5527675"/>
            <a:ext cx="263525" cy="274638"/>
          </a:xfrm>
          <a:custGeom>
            <a:avLst/>
            <a:gdLst/>
            <a:ahLst/>
            <a:cxnLst/>
            <a:rect l="0" t="0" r="0" b="0"/>
            <a:pathLst>
              <a:path w="264701" h="274453">
                <a:moveTo>
                  <a:pt x="61570" y="0"/>
                </a:moveTo>
                <a:lnTo>
                  <a:pt x="56826" y="4740"/>
                </a:lnTo>
                <a:lnTo>
                  <a:pt x="51848" y="12359"/>
                </a:lnTo>
                <a:lnTo>
                  <a:pt x="49130" y="17169"/>
                </a:lnTo>
                <a:lnTo>
                  <a:pt x="43461" y="25159"/>
                </a:lnTo>
                <a:lnTo>
                  <a:pt x="40559" y="28679"/>
                </a:lnTo>
                <a:lnTo>
                  <a:pt x="36638" y="34994"/>
                </a:lnTo>
                <a:lnTo>
                  <a:pt x="32038" y="43173"/>
                </a:lnTo>
                <a:lnTo>
                  <a:pt x="26985" y="52595"/>
                </a:lnTo>
                <a:lnTo>
                  <a:pt x="21629" y="61852"/>
                </a:lnTo>
                <a:lnTo>
                  <a:pt x="16072" y="71000"/>
                </a:lnTo>
                <a:lnTo>
                  <a:pt x="10382" y="80075"/>
                </a:lnTo>
                <a:lnTo>
                  <a:pt x="6588" y="90095"/>
                </a:lnTo>
                <a:lnTo>
                  <a:pt x="4059" y="100743"/>
                </a:lnTo>
                <a:lnTo>
                  <a:pt x="2373" y="111810"/>
                </a:lnTo>
                <a:lnTo>
                  <a:pt x="1249" y="123157"/>
                </a:lnTo>
                <a:lnTo>
                  <a:pt x="500" y="134691"/>
                </a:lnTo>
                <a:lnTo>
                  <a:pt x="0" y="146348"/>
                </a:lnTo>
                <a:lnTo>
                  <a:pt x="660" y="157097"/>
                </a:lnTo>
                <a:lnTo>
                  <a:pt x="2093" y="167239"/>
                </a:lnTo>
                <a:lnTo>
                  <a:pt x="4042" y="176977"/>
                </a:lnTo>
                <a:lnTo>
                  <a:pt x="7327" y="187438"/>
                </a:lnTo>
                <a:lnTo>
                  <a:pt x="11504" y="198380"/>
                </a:lnTo>
                <a:lnTo>
                  <a:pt x="16275" y="209644"/>
                </a:lnTo>
                <a:lnTo>
                  <a:pt x="21441" y="219138"/>
                </a:lnTo>
                <a:lnTo>
                  <a:pt x="26873" y="227451"/>
                </a:lnTo>
                <a:lnTo>
                  <a:pt x="32480" y="234977"/>
                </a:lnTo>
                <a:lnTo>
                  <a:pt x="40190" y="241980"/>
                </a:lnTo>
                <a:lnTo>
                  <a:pt x="49304" y="248632"/>
                </a:lnTo>
                <a:lnTo>
                  <a:pt x="59351" y="255052"/>
                </a:lnTo>
                <a:lnTo>
                  <a:pt x="70023" y="260323"/>
                </a:lnTo>
                <a:lnTo>
                  <a:pt x="81110" y="264830"/>
                </a:lnTo>
                <a:lnTo>
                  <a:pt x="92474" y="268827"/>
                </a:lnTo>
                <a:lnTo>
                  <a:pt x="104023" y="271491"/>
                </a:lnTo>
                <a:lnTo>
                  <a:pt x="115695" y="273268"/>
                </a:lnTo>
                <a:lnTo>
                  <a:pt x="127449" y="274452"/>
                </a:lnTo>
                <a:lnTo>
                  <a:pt x="139257" y="274249"/>
                </a:lnTo>
                <a:lnTo>
                  <a:pt x="151103" y="273122"/>
                </a:lnTo>
                <a:lnTo>
                  <a:pt x="162972" y="271378"/>
                </a:lnTo>
                <a:lnTo>
                  <a:pt x="173864" y="269223"/>
                </a:lnTo>
                <a:lnTo>
                  <a:pt x="184106" y="266794"/>
                </a:lnTo>
                <a:lnTo>
                  <a:pt x="193913" y="264183"/>
                </a:lnTo>
                <a:lnTo>
                  <a:pt x="203430" y="259466"/>
                </a:lnTo>
                <a:lnTo>
                  <a:pt x="212754" y="253344"/>
                </a:lnTo>
                <a:lnTo>
                  <a:pt x="221951" y="246287"/>
                </a:lnTo>
                <a:lnTo>
                  <a:pt x="230067" y="237613"/>
                </a:lnTo>
                <a:lnTo>
                  <a:pt x="237464" y="227862"/>
                </a:lnTo>
                <a:lnTo>
                  <a:pt x="244383" y="217392"/>
                </a:lnTo>
                <a:lnTo>
                  <a:pt x="249988" y="206444"/>
                </a:lnTo>
                <a:lnTo>
                  <a:pt x="254718" y="195176"/>
                </a:lnTo>
                <a:lnTo>
                  <a:pt x="258865" y="183696"/>
                </a:lnTo>
                <a:lnTo>
                  <a:pt x="261629" y="172073"/>
                </a:lnTo>
                <a:lnTo>
                  <a:pt x="263472" y="160356"/>
                </a:lnTo>
                <a:lnTo>
                  <a:pt x="264700" y="148576"/>
                </a:lnTo>
                <a:lnTo>
                  <a:pt x="264526" y="137746"/>
                </a:lnTo>
                <a:lnTo>
                  <a:pt x="263417" y="127549"/>
                </a:lnTo>
                <a:lnTo>
                  <a:pt x="261685" y="117775"/>
                </a:lnTo>
                <a:lnTo>
                  <a:pt x="258543" y="109275"/>
                </a:lnTo>
                <a:lnTo>
                  <a:pt x="254463" y="101623"/>
                </a:lnTo>
                <a:lnTo>
                  <a:pt x="249756" y="94537"/>
                </a:lnTo>
                <a:lnTo>
                  <a:pt x="243638" y="87829"/>
                </a:lnTo>
                <a:lnTo>
                  <a:pt x="236580" y="81373"/>
                </a:lnTo>
                <a:lnTo>
                  <a:pt x="228895" y="75085"/>
                </a:lnTo>
                <a:lnTo>
                  <a:pt x="220793" y="70892"/>
                </a:lnTo>
                <a:lnTo>
                  <a:pt x="212412" y="68098"/>
                </a:lnTo>
                <a:lnTo>
                  <a:pt x="203844" y="66234"/>
                </a:lnTo>
                <a:lnTo>
                  <a:pt x="194161" y="65984"/>
                </a:lnTo>
                <a:lnTo>
                  <a:pt x="183732" y="66809"/>
                </a:lnTo>
                <a:lnTo>
                  <a:pt x="172807" y="68353"/>
                </a:lnTo>
                <a:lnTo>
                  <a:pt x="162543" y="70373"/>
                </a:lnTo>
                <a:lnTo>
                  <a:pt x="152721" y="72712"/>
                </a:lnTo>
                <a:lnTo>
                  <a:pt x="143195" y="75263"/>
                </a:lnTo>
                <a:lnTo>
                  <a:pt x="132871" y="79941"/>
                </a:lnTo>
                <a:lnTo>
                  <a:pt x="122015" y="86036"/>
                </a:lnTo>
                <a:lnTo>
                  <a:pt x="110805" y="93077"/>
                </a:lnTo>
                <a:lnTo>
                  <a:pt x="101346" y="99754"/>
                </a:lnTo>
                <a:lnTo>
                  <a:pt x="93054" y="106190"/>
                </a:lnTo>
                <a:lnTo>
                  <a:pt x="85539" y="112465"/>
                </a:lnTo>
                <a:lnTo>
                  <a:pt x="79536" y="118633"/>
                </a:lnTo>
                <a:lnTo>
                  <a:pt x="74541" y="124729"/>
                </a:lnTo>
                <a:lnTo>
                  <a:pt x="61570" y="142874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1" name="SMARTInkAnnotation86"/>
          <p:cNvSpPr/>
          <p:nvPr/>
        </p:nvSpPr>
        <p:spPr>
          <a:xfrm>
            <a:off x="5037138" y="5589588"/>
            <a:ext cx="61912" cy="231775"/>
          </a:xfrm>
          <a:custGeom>
            <a:avLst/>
            <a:gdLst/>
            <a:ahLst/>
            <a:cxnLst/>
            <a:rect l="0" t="0" r="0" b="0"/>
            <a:pathLst>
              <a:path w="62084" h="231594">
                <a:moveTo>
                  <a:pt x="8451" y="89297"/>
                </a:moveTo>
                <a:lnTo>
                  <a:pt x="8451" y="121797"/>
                </a:lnTo>
                <a:lnTo>
                  <a:pt x="7458" y="125847"/>
                </a:lnTo>
                <a:lnTo>
                  <a:pt x="5803" y="131523"/>
                </a:lnTo>
                <a:lnTo>
                  <a:pt x="3707" y="138284"/>
                </a:lnTo>
                <a:lnTo>
                  <a:pt x="2308" y="144775"/>
                </a:lnTo>
                <a:lnTo>
                  <a:pt x="1376" y="151088"/>
                </a:lnTo>
                <a:lnTo>
                  <a:pt x="755" y="157280"/>
                </a:lnTo>
                <a:lnTo>
                  <a:pt x="1334" y="164384"/>
                </a:lnTo>
                <a:lnTo>
                  <a:pt x="2714" y="172098"/>
                </a:lnTo>
                <a:lnTo>
                  <a:pt x="4626" y="180216"/>
                </a:lnTo>
                <a:lnTo>
                  <a:pt x="5901" y="187613"/>
                </a:lnTo>
                <a:lnTo>
                  <a:pt x="6751" y="194528"/>
                </a:lnTo>
                <a:lnTo>
                  <a:pt x="7318" y="201123"/>
                </a:lnTo>
                <a:lnTo>
                  <a:pt x="8689" y="206512"/>
                </a:lnTo>
                <a:lnTo>
                  <a:pt x="10596" y="211096"/>
                </a:lnTo>
                <a:lnTo>
                  <a:pt x="12861" y="215144"/>
                </a:lnTo>
                <a:lnTo>
                  <a:pt x="15363" y="218836"/>
                </a:lnTo>
                <a:lnTo>
                  <a:pt x="18025" y="222290"/>
                </a:lnTo>
                <a:lnTo>
                  <a:pt x="25842" y="231593"/>
                </a:lnTo>
                <a:lnTo>
                  <a:pt x="26112" y="226624"/>
                </a:lnTo>
                <a:lnTo>
                  <a:pt x="26184" y="222520"/>
                </a:lnTo>
                <a:lnTo>
                  <a:pt x="25240" y="217800"/>
                </a:lnTo>
                <a:lnTo>
                  <a:pt x="23616" y="212669"/>
                </a:lnTo>
                <a:lnTo>
                  <a:pt x="21541" y="207264"/>
                </a:lnTo>
                <a:lnTo>
                  <a:pt x="20157" y="200684"/>
                </a:lnTo>
                <a:lnTo>
                  <a:pt x="19235" y="193320"/>
                </a:lnTo>
                <a:lnTo>
                  <a:pt x="18620" y="185435"/>
                </a:lnTo>
                <a:lnTo>
                  <a:pt x="17216" y="176209"/>
                </a:lnTo>
                <a:lnTo>
                  <a:pt x="15289" y="166090"/>
                </a:lnTo>
                <a:lnTo>
                  <a:pt x="10497" y="144263"/>
                </a:lnTo>
                <a:lnTo>
                  <a:pt x="5057" y="121333"/>
                </a:lnTo>
                <a:lnTo>
                  <a:pt x="3209" y="109662"/>
                </a:lnTo>
                <a:lnTo>
                  <a:pt x="1977" y="97913"/>
                </a:lnTo>
                <a:lnTo>
                  <a:pt x="1156" y="86111"/>
                </a:lnTo>
                <a:lnTo>
                  <a:pt x="608" y="75267"/>
                </a:lnTo>
                <a:lnTo>
                  <a:pt x="0" y="55280"/>
                </a:lnTo>
                <a:lnTo>
                  <a:pt x="830" y="46775"/>
                </a:lnTo>
                <a:lnTo>
                  <a:pt x="2378" y="39122"/>
                </a:lnTo>
                <a:lnTo>
                  <a:pt x="4402" y="32034"/>
                </a:lnTo>
                <a:lnTo>
                  <a:pt x="6745" y="26317"/>
                </a:lnTo>
                <a:lnTo>
                  <a:pt x="9300" y="21513"/>
                </a:lnTo>
                <a:lnTo>
                  <a:pt x="11997" y="17319"/>
                </a:lnTo>
                <a:lnTo>
                  <a:pt x="15780" y="13530"/>
                </a:lnTo>
                <a:lnTo>
                  <a:pt x="20290" y="10012"/>
                </a:lnTo>
                <a:lnTo>
                  <a:pt x="25282" y="6675"/>
                </a:lnTo>
                <a:lnTo>
                  <a:pt x="30597" y="4450"/>
                </a:lnTo>
                <a:lnTo>
                  <a:pt x="36127" y="2967"/>
                </a:lnTo>
                <a:lnTo>
                  <a:pt x="41799" y="1978"/>
                </a:lnTo>
                <a:lnTo>
                  <a:pt x="46574" y="1318"/>
                </a:lnTo>
                <a:lnTo>
                  <a:pt x="50750" y="879"/>
                </a:lnTo>
                <a:lnTo>
                  <a:pt x="62083" y="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2" name="SMARTInkAnnotation87"/>
          <p:cNvSpPr/>
          <p:nvPr/>
        </p:nvSpPr>
        <p:spPr>
          <a:xfrm>
            <a:off x="5199063" y="5627688"/>
            <a:ext cx="830262" cy="358775"/>
          </a:xfrm>
          <a:custGeom>
            <a:avLst/>
            <a:gdLst/>
            <a:ahLst/>
            <a:cxnLst/>
            <a:rect l="0" t="0" r="0" b="0"/>
            <a:pathLst>
              <a:path w="829213" h="358372">
                <a:moveTo>
                  <a:pt x="176697" y="24710"/>
                </a:moveTo>
                <a:lnTo>
                  <a:pt x="176697" y="16148"/>
                </a:lnTo>
                <a:lnTo>
                  <a:pt x="167206" y="11148"/>
                </a:lnTo>
                <a:lnTo>
                  <a:pt x="157250" y="8761"/>
                </a:lnTo>
                <a:lnTo>
                  <a:pt x="151815" y="8124"/>
                </a:lnTo>
                <a:lnTo>
                  <a:pt x="140477" y="10063"/>
                </a:lnTo>
                <a:lnTo>
                  <a:pt x="112269" y="19391"/>
                </a:lnTo>
                <a:lnTo>
                  <a:pt x="95424" y="27638"/>
                </a:lnTo>
                <a:lnTo>
                  <a:pt x="78006" y="37917"/>
                </a:lnTo>
                <a:lnTo>
                  <a:pt x="60332" y="49101"/>
                </a:lnTo>
                <a:lnTo>
                  <a:pt x="33632" y="66553"/>
                </a:lnTo>
                <a:lnTo>
                  <a:pt x="26695" y="73442"/>
                </a:lnTo>
                <a:lnTo>
                  <a:pt x="21078" y="81010"/>
                </a:lnTo>
                <a:lnTo>
                  <a:pt x="16340" y="89033"/>
                </a:lnTo>
                <a:lnTo>
                  <a:pt x="12188" y="95372"/>
                </a:lnTo>
                <a:lnTo>
                  <a:pt x="4927" y="105063"/>
                </a:lnTo>
                <a:lnTo>
                  <a:pt x="1036" y="112678"/>
                </a:lnTo>
                <a:lnTo>
                  <a:pt x="0" y="116097"/>
                </a:lnTo>
                <a:lnTo>
                  <a:pt x="301" y="119369"/>
                </a:lnTo>
                <a:lnTo>
                  <a:pt x="1496" y="122542"/>
                </a:lnTo>
                <a:lnTo>
                  <a:pt x="3285" y="125650"/>
                </a:lnTo>
                <a:lnTo>
                  <a:pt x="6464" y="127722"/>
                </a:lnTo>
                <a:lnTo>
                  <a:pt x="15294" y="130024"/>
                </a:lnTo>
                <a:lnTo>
                  <a:pt x="36177" y="131321"/>
                </a:lnTo>
                <a:lnTo>
                  <a:pt x="43290" y="129518"/>
                </a:lnTo>
                <a:lnTo>
                  <a:pt x="56490" y="122223"/>
                </a:lnTo>
                <a:lnTo>
                  <a:pt x="79834" y="106960"/>
                </a:lnTo>
                <a:lnTo>
                  <a:pt x="87292" y="100379"/>
                </a:lnTo>
                <a:lnTo>
                  <a:pt x="94250" y="93016"/>
                </a:lnTo>
                <a:lnTo>
                  <a:pt x="100876" y="85130"/>
                </a:lnTo>
                <a:lnTo>
                  <a:pt x="107279" y="77888"/>
                </a:lnTo>
                <a:lnTo>
                  <a:pt x="119691" y="64550"/>
                </a:lnTo>
                <a:lnTo>
                  <a:pt x="124788" y="58215"/>
                </a:lnTo>
                <a:lnTo>
                  <a:pt x="129180" y="52008"/>
                </a:lnTo>
                <a:lnTo>
                  <a:pt x="133101" y="45885"/>
                </a:lnTo>
                <a:lnTo>
                  <a:pt x="137701" y="39819"/>
                </a:lnTo>
                <a:lnTo>
                  <a:pt x="142754" y="33790"/>
                </a:lnTo>
                <a:lnTo>
                  <a:pt x="157879" y="16834"/>
                </a:lnTo>
                <a:lnTo>
                  <a:pt x="158193" y="17475"/>
                </a:lnTo>
                <a:lnTo>
                  <a:pt x="158695" y="28278"/>
                </a:lnTo>
                <a:lnTo>
                  <a:pt x="158737" y="33042"/>
                </a:lnTo>
                <a:lnTo>
                  <a:pt x="156134" y="43626"/>
                </a:lnTo>
                <a:lnTo>
                  <a:pt x="154049" y="49227"/>
                </a:lnTo>
                <a:lnTo>
                  <a:pt x="152660" y="55938"/>
                </a:lnTo>
                <a:lnTo>
                  <a:pt x="151734" y="63388"/>
                </a:lnTo>
                <a:lnTo>
                  <a:pt x="151116" y="71331"/>
                </a:lnTo>
                <a:lnTo>
                  <a:pt x="151698" y="79603"/>
                </a:lnTo>
                <a:lnTo>
                  <a:pt x="153078" y="88095"/>
                </a:lnTo>
                <a:lnTo>
                  <a:pt x="154992" y="96732"/>
                </a:lnTo>
                <a:lnTo>
                  <a:pt x="157261" y="104475"/>
                </a:lnTo>
                <a:lnTo>
                  <a:pt x="159767" y="111621"/>
                </a:lnTo>
                <a:lnTo>
                  <a:pt x="162431" y="118369"/>
                </a:lnTo>
                <a:lnTo>
                  <a:pt x="166193" y="123860"/>
                </a:lnTo>
                <a:lnTo>
                  <a:pt x="175670" y="132607"/>
                </a:lnTo>
                <a:lnTo>
                  <a:pt x="192173" y="143110"/>
                </a:lnTo>
                <a:lnTo>
                  <a:pt x="203769" y="146785"/>
                </a:lnTo>
                <a:lnTo>
                  <a:pt x="209643" y="147765"/>
                </a:lnTo>
                <a:lnTo>
                  <a:pt x="224114" y="146208"/>
                </a:lnTo>
                <a:lnTo>
                  <a:pt x="232144" y="144404"/>
                </a:lnTo>
                <a:lnTo>
                  <a:pt x="246364" y="137108"/>
                </a:lnTo>
                <a:lnTo>
                  <a:pt x="259305" y="126259"/>
                </a:lnTo>
                <a:lnTo>
                  <a:pt x="265537" y="119197"/>
                </a:lnTo>
                <a:lnTo>
                  <a:pt x="271678" y="111514"/>
                </a:lnTo>
                <a:lnTo>
                  <a:pt x="277758" y="103415"/>
                </a:lnTo>
                <a:lnTo>
                  <a:pt x="289811" y="86479"/>
                </a:lnTo>
                <a:lnTo>
                  <a:pt x="295806" y="78787"/>
                </a:lnTo>
                <a:lnTo>
                  <a:pt x="301789" y="71675"/>
                </a:lnTo>
                <a:lnTo>
                  <a:pt x="307763" y="64950"/>
                </a:lnTo>
                <a:lnTo>
                  <a:pt x="311747" y="58482"/>
                </a:lnTo>
                <a:lnTo>
                  <a:pt x="314403" y="52186"/>
                </a:lnTo>
                <a:lnTo>
                  <a:pt x="316173" y="46003"/>
                </a:lnTo>
                <a:lnTo>
                  <a:pt x="320789" y="36489"/>
                </a:lnTo>
                <a:lnTo>
                  <a:pt x="327099" y="27036"/>
                </a:lnTo>
                <a:lnTo>
                  <a:pt x="327617" y="27253"/>
                </a:lnTo>
                <a:lnTo>
                  <a:pt x="327962" y="28390"/>
                </a:lnTo>
                <a:lnTo>
                  <a:pt x="328192" y="30140"/>
                </a:lnTo>
                <a:lnTo>
                  <a:pt x="325799" y="37376"/>
                </a:lnTo>
                <a:lnTo>
                  <a:pt x="321425" y="47206"/>
                </a:lnTo>
                <a:lnTo>
                  <a:pt x="316171" y="58190"/>
                </a:lnTo>
                <a:lnTo>
                  <a:pt x="314372" y="64889"/>
                </a:lnTo>
                <a:lnTo>
                  <a:pt x="313173" y="72332"/>
                </a:lnTo>
                <a:lnTo>
                  <a:pt x="312374" y="80270"/>
                </a:lnTo>
                <a:lnTo>
                  <a:pt x="310848" y="88539"/>
                </a:lnTo>
                <a:lnTo>
                  <a:pt x="308837" y="97029"/>
                </a:lnTo>
                <a:lnTo>
                  <a:pt x="306504" y="105664"/>
                </a:lnTo>
                <a:lnTo>
                  <a:pt x="305942" y="112414"/>
                </a:lnTo>
                <a:lnTo>
                  <a:pt x="306560" y="117906"/>
                </a:lnTo>
                <a:lnTo>
                  <a:pt x="308902" y="126653"/>
                </a:lnTo>
                <a:lnTo>
                  <a:pt x="309942" y="133849"/>
                </a:lnTo>
                <a:lnTo>
                  <a:pt x="311213" y="137156"/>
                </a:lnTo>
                <a:lnTo>
                  <a:pt x="315273" y="143478"/>
                </a:lnTo>
                <a:lnTo>
                  <a:pt x="316754" y="144568"/>
                </a:lnTo>
                <a:lnTo>
                  <a:pt x="317741" y="144303"/>
                </a:lnTo>
                <a:lnTo>
                  <a:pt x="321778" y="136543"/>
                </a:lnTo>
                <a:lnTo>
                  <a:pt x="324069" y="132008"/>
                </a:lnTo>
                <a:lnTo>
                  <a:pt x="326616" y="121676"/>
                </a:lnTo>
                <a:lnTo>
                  <a:pt x="327295" y="116143"/>
                </a:lnTo>
                <a:lnTo>
                  <a:pt x="328740" y="108486"/>
                </a:lnTo>
                <a:lnTo>
                  <a:pt x="332995" y="89394"/>
                </a:lnTo>
                <a:lnTo>
                  <a:pt x="334527" y="79739"/>
                </a:lnTo>
                <a:lnTo>
                  <a:pt x="335548" y="70326"/>
                </a:lnTo>
                <a:lnTo>
                  <a:pt x="336229" y="61073"/>
                </a:lnTo>
                <a:lnTo>
                  <a:pt x="337676" y="51929"/>
                </a:lnTo>
                <a:lnTo>
                  <a:pt x="339634" y="42856"/>
                </a:lnTo>
                <a:lnTo>
                  <a:pt x="341932" y="33830"/>
                </a:lnTo>
                <a:lnTo>
                  <a:pt x="343465" y="26822"/>
                </a:lnTo>
                <a:lnTo>
                  <a:pt x="345167" y="16388"/>
                </a:lnTo>
                <a:lnTo>
                  <a:pt x="348572" y="8443"/>
                </a:lnTo>
                <a:lnTo>
                  <a:pt x="354106" y="0"/>
                </a:lnTo>
                <a:lnTo>
                  <a:pt x="354560" y="1291"/>
                </a:lnTo>
                <a:lnTo>
                  <a:pt x="355064" y="8018"/>
                </a:lnTo>
                <a:lnTo>
                  <a:pt x="357937" y="17622"/>
                </a:lnTo>
                <a:lnTo>
                  <a:pt x="360093" y="22961"/>
                </a:lnTo>
                <a:lnTo>
                  <a:pt x="361531" y="29497"/>
                </a:lnTo>
                <a:lnTo>
                  <a:pt x="362489" y="36831"/>
                </a:lnTo>
                <a:lnTo>
                  <a:pt x="363128" y="44697"/>
                </a:lnTo>
                <a:lnTo>
                  <a:pt x="364548" y="51925"/>
                </a:lnTo>
                <a:lnTo>
                  <a:pt x="366487" y="58729"/>
                </a:lnTo>
                <a:lnTo>
                  <a:pt x="368774" y="65248"/>
                </a:lnTo>
                <a:lnTo>
                  <a:pt x="372283" y="72571"/>
                </a:lnTo>
                <a:lnTo>
                  <a:pt x="376610" y="80430"/>
                </a:lnTo>
                <a:lnTo>
                  <a:pt x="381481" y="88645"/>
                </a:lnTo>
                <a:lnTo>
                  <a:pt x="392190" y="105711"/>
                </a:lnTo>
                <a:lnTo>
                  <a:pt x="397826" y="114429"/>
                </a:lnTo>
                <a:lnTo>
                  <a:pt x="404563" y="122226"/>
                </a:lnTo>
                <a:lnTo>
                  <a:pt x="412035" y="129409"/>
                </a:lnTo>
                <a:lnTo>
                  <a:pt x="419994" y="136180"/>
                </a:lnTo>
                <a:lnTo>
                  <a:pt x="436785" y="146352"/>
                </a:lnTo>
                <a:lnTo>
                  <a:pt x="445434" y="150453"/>
                </a:lnTo>
                <a:lnTo>
                  <a:pt x="465637" y="155009"/>
                </a:lnTo>
                <a:lnTo>
                  <a:pt x="486866" y="157035"/>
                </a:lnTo>
                <a:lnTo>
                  <a:pt x="506232" y="157935"/>
                </a:lnTo>
                <a:lnTo>
                  <a:pt x="524771" y="155689"/>
                </a:lnTo>
                <a:lnTo>
                  <a:pt x="533886" y="153701"/>
                </a:lnTo>
                <a:lnTo>
                  <a:pt x="549311" y="146201"/>
                </a:lnTo>
                <a:lnTo>
                  <a:pt x="580143" y="125216"/>
                </a:lnTo>
                <a:lnTo>
                  <a:pt x="586692" y="118503"/>
                </a:lnTo>
                <a:lnTo>
                  <a:pt x="592051" y="111051"/>
                </a:lnTo>
                <a:lnTo>
                  <a:pt x="596617" y="103107"/>
                </a:lnTo>
                <a:lnTo>
                  <a:pt x="599660" y="95826"/>
                </a:lnTo>
                <a:lnTo>
                  <a:pt x="601690" y="88988"/>
                </a:lnTo>
                <a:lnTo>
                  <a:pt x="603042" y="82445"/>
                </a:lnTo>
                <a:lnTo>
                  <a:pt x="603944" y="76098"/>
                </a:lnTo>
                <a:lnTo>
                  <a:pt x="604546" y="69883"/>
                </a:lnTo>
                <a:lnTo>
                  <a:pt x="604946" y="63755"/>
                </a:lnTo>
                <a:lnTo>
                  <a:pt x="603227" y="58677"/>
                </a:lnTo>
                <a:lnTo>
                  <a:pt x="600095" y="54300"/>
                </a:lnTo>
                <a:lnTo>
                  <a:pt x="591317" y="46791"/>
                </a:lnTo>
                <a:lnTo>
                  <a:pt x="580795" y="40146"/>
                </a:lnTo>
                <a:lnTo>
                  <a:pt x="574215" y="38969"/>
                </a:lnTo>
                <a:lnTo>
                  <a:pt x="558958" y="40308"/>
                </a:lnTo>
                <a:lnTo>
                  <a:pt x="533619" y="46639"/>
                </a:lnTo>
                <a:lnTo>
                  <a:pt x="516086" y="51985"/>
                </a:lnTo>
                <a:lnTo>
                  <a:pt x="507240" y="54800"/>
                </a:lnTo>
                <a:lnTo>
                  <a:pt x="492113" y="63219"/>
                </a:lnTo>
                <a:lnTo>
                  <a:pt x="479762" y="72582"/>
                </a:lnTo>
                <a:lnTo>
                  <a:pt x="467226" y="83432"/>
                </a:lnTo>
                <a:lnTo>
                  <a:pt x="460425" y="89835"/>
                </a:lnTo>
                <a:lnTo>
                  <a:pt x="459207" y="92931"/>
                </a:lnTo>
                <a:lnTo>
                  <a:pt x="459389" y="95988"/>
                </a:lnTo>
                <a:lnTo>
                  <a:pt x="460503" y="99018"/>
                </a:lnTo>
                <a:lnTo>
                  <a:pt x="464389" y="105030"/>
                </a:lnTo>
                <a:lnTo>
                  <a:pt x="466816" y="108022"/>
                </a:lnTo>
                <a:lnTo>
                  <a:pt x="470420" y="110017"/>
                </a:lnTo>
                <a:lnTo>
                  <a:pt x="479721" y="112233"/>
                </a:lnTo>
                <a:lnTo>
                  <a:pt x="493126" y="110573"/>
                </a:lnTo>
                <a:lnTo>
                  <a:pt x="514774" y="104059"/>
                </a:lnTo>
                <a:lnTo>
                  <a:pt x="536417" y="93200"/>
                </a:lnTo>
                <a:lnTo>
                  <a:pt x="552091" y="83923"/>
                </a:lnTo>
                <a:lnTo>
                  <a:pt x="565679" y="76493"/>
                </a:lnTo>
                <a:lnTo>
                  <a:pt x="575691" y="67237"/>
                </a:lnTo>
                <a:lnTo>
                  <a:pt x="579751" y="61992"/>
                </a:lnTo>
                <a:lnTo>
                  <a:pt x="583451" y="58494"/>
                </a:lnTo>
                <a:lnTo>
                  <a:pt x="586910" y="56162"/>
                </a:lnTo>
                <a:lnTo>
                  <a:pt x="593403" y="53571"/>
                </a:lnTo>
                <a:lnTo>
                  <a:pt x="599599" y="52420"/>
                </a:lnTo>
                <a:lnTo>
                  <a:pt x="601649" y="53105"/>
                </a:lnTo>
                <a:lnTo>
                  <a:pt x="603015" y="54554"/>
                </a:lnTo>
                <a:lnTo>
                  <a:pt x="603926" y="56512"/>
                </a:lnTo>
                <a:lnTo>
                  <a:pt x="604938" y="63980"/>
                </a:lnTo>
                <a:lnTo>
                  <a:pt x="605208" y="68749"/>
                </a:lnTo>
                <a:lnTo>
                  <a:pt x="604395" y="74905"/>
                </a:lnTo>
                <a:lnTo>
                  <a:pt x="602860" y="81986"/>
                </a:lnTo>
                <a:lnTo>
                  <a:pt x="600843" y="89682"/>
                </a:lnTo>
                <a:lnTo>
                  <a:pt x="599498" y="96798"/>
                </a:lnTo>
                <a:lnTo>
                  <a:pt x="598602" y="103527"/>
                </a:lnTo>
                <a:lnTo>
                  <a:pt x="598005" y="109996"/>
                </a:lnTo>
                <a:lnTo>
                  <a:pt x="596613" y="118278"/>
                </a:lnTo>
                <a:lnTo>
                  <a:pt x="594692" y="127769"/>
                </a:lnTo>
                <a:lnTo>
                  <a:pt x="592418" y="138064"/>
                </a:lnTo>
                <a:lnTo>
                  <a:pt x="590902" y="148896"/>
                </a:lnTo>
                <a:lnTo>
                  <a:pt x="589892" y="160087"/>
                </a:lnTo>
                <a:lnTo>
                  <a:pt x="589218" y="171516"/>
                </a:lnTo>
                <a:lnTo>
                  <a:pt x="588469" y="194799"/>
                </a:lnTo>
                <a:lnTo>
                  <a:pt x="587950" y="252969"/>
                </a:lnTo>
                <a:lnTo>
                  <a:pt x="587874" y="328167"/>
                </a:lnTo>
                <a:lnTo>
                  <a:pt x="586879" y="335163"/>
                </a:lnTo>
                <a:lnTo>
                  <a:pt x="583126" y="345582"/>
                </a:lnTo>
                <a:lnTo>
                  <a:pt x="579742" y="349750"/>
                </a:lnTo>
                <a:lnTo>
                  <a:pt x="570685" y="357026"/>
                </a:lnTo>
                <a:lnTo>
                  <a:pt x="565488" y="358371"/>
                </a:lnTo>
                <a:lnTo>
                  <a:pt x="560038" y="358276"/>
                </a:lnTo>
                <a:lnTo>
                  <a:pt x="540228" y="353401"/>
                </a:lnTo>
                <a:lnTo>
                  <a:pt x="518136" y="345673"/>
                </a:lnTo>
                <a:lnTo>
                  <a:pt x="504240" y="339008"/>
                </a:lnTo>
                <a:lnTo>
                  <a:pt x="488131" y="329431"/>
                </a:lnTo>
                <a:lnTo>
                  <a:pt x="473689" y="318561"/>
                </a:lnTo>
                <a:lnTo>
                  <a:pt x="467057" y="312884"/>
                </a:lnTo>
                <a:lnTo>
                  <a:pt x="462635" y="307115"/>
                </a:lnTo>
                <a:lnTo>
                  <a:pt x="459687" y="301284"/>
                </a:lnTo>
                <a:lnTo>
                  <a:pt x="457722" y="295413"/>
                </a:lnTo>
                <a:lnTo>
                  <a:pt x="456412" y="289515"/>
                </a:lnTo>
                <a:lnTo>
                  <a:pt x="455539" y="283599"/>
                </a:lnTo>
                <a:lnTo>
                  <a:pt x="454957" y="277669"/>
                </a:lnTo>
                <a:lnTo>
                  <a:pt x="455561" y="271732"/>
                </a:lnTo>
                <a:lnTo>
                  <a:pt x="456959" y="265790"/>
                </a:lnTo>
                <a:lnTo>
                  <a:pt x="458882" y="259844"/>
                </a:lnTo>
                <a:lnTo>
                  <a:pt x="463145" y="253895"/>
                </a:lnTo>
                <a:lnTo>
                  <a:pt x="468966" y="247946"/>
                </a:lnTo>
                <a:lnTo>
                  <a:pt x="475826" y="241995"/>
                </a:lnTo>
                <a:lnTo>
                  <a:pt x="483379" y="236043"/>
                </a:lnTo>
                <a:lnTo>
                  <a:pt x="491394" y="230091"/>
                </a:lnTo>
                <a:lnTo>
                  <a:pt x="499716" y="224138"/>
                </a:lnTo>
                <a:lnTo>
                  <a:pt x="522206" y="214878"/>
                </a:lnTo>
                <a:lnTo>
                  <a:pt x="535156" y="211020"/>
                </a:lnTo>
                <a:lnTo>
                  <a:pt x="548754" y="205471"/>
                </a:lnTo>
                <a:lnTo>
                  <a:pt x="562787" y="198796"/>
                </a:lnTo>
                <a:lnTo>
                  <a:pt x="577107" y="191369"/>
                </a:lnTo>
                <a:lnTo>
                  <a:pt x="591620" y="184432"/>
                </a:lnTo>
                <a:lnTo>
                  <a:pt x="606261" y="177825"/>
                </a:lnTo>
                <a:lnTo>
                  <a:pt x="620988" y="171435"/>
                </a:lnTo>
                <a:lnTo>
                  <a:pt x="647944" y="159043"/>
                </a:lnTo>
                <a:lnTo>
                  <a:pt x="697621" y="134919"/>
                </a:lnTo>
                <a:lnTo>
                  <a:pt x="733721" y="117006"/>
                </a:lnTo>
                <a:lnTo>
                  <a:pt x="744695" y="111045"/>
                </a:lnTo>
                <a:lnTo>
                  <a:pt x="754990" y="105087"/>
                </a:lnTo>
                <a:lnTo>
                  <a:pt x="772388" y="94167"/>
                </a:lnTo>
                <a:lnTo>
                  <a:pt x="783432" y="86007"/>
                </a:lnTo>
                <a:lnTo>
                  <a:pt x="791650" y="76427"/>
                </a:lnTo>
                <a:lnTo>
                  <a:pt x="797620" y="66547"/>
                </a:lnTo>
                <a:lnTo>
                  <a:pt x="800274" y="58848"/>
                </a:lnTo>
                <a:lnTo>
                  <a:pt x="799988" y="55406"/>
                </a:lnTo>
                <a:lnTo>
                  <a:pt x="798805" y="52120"/>
                </a:lnTo>
                <a:lnTo>
                  <a:pt x="797022" y="48936"/>
                </a:lnTo>
                <a:lnTo>
                  <a:pt x="793848" y="46814"/>
                </a:lnTo>
                <a:lnTo>
                  <a:pt x="785023" y="44455"/>
                </a:lnTo>
                <a:lnTo>
                  <a:pt x="768888" y="43128"/>
                </a:lnTo>
                <a:lnTo>
                  <a:pt x="757378" y="45463"/>
                </a:lnTo>
                <a:lnTo>
                  <a:pt x="744648" y="50801"/>
                </a:lnTo>
                <a:lnTo>
                  <a:pt x="729058" y="59787"/>
                </a:lnTo>
                <a:lnTo>
                  <a:pt x="714846" y="70396"/>
                </a:lnTo>
                <a:lnTo>
                  <a:pt x="708275" y="76003"/>
                </a:lnTo>
                <a:lnTo>
                  <a:pt x="702901" y="82718"/>
                </a:lnTo>
                <a:lnTo>
                  <a:pt x="698326" y="90171"/>
                </a:lnTo>
                <a:lnTo>
                  <a:pt x="694283" y="98116"/>
                </a:lnTo>
                <a:lnTo>
                  <a:pt x="690593" y="106389"/>
                </a:lnTo>
                <a:lnTo>
                  <a:pt x="687141" y="114881"/>
                </a:lnTo>
                <a:lnTo>
                  <a:pt x="683847" y="123519"/>
                </a:lnTo>
                <a:lnTo>
                  <a:pt x="681650" y="132255"/>
                </a:lnTo>
                <a:lnTo>
                  <a:pt x="680185" y="141055"/>
                </a:lnTo>
                <a:lnTo>
                  <a:pt x="679209" y="149898"/>
                </a:lnTo>
                <a:lnTo>
                  <a:pt x="680544" y="158770"/>
                </a:lnTo>
                <a:lnTo>
                  <a:pt x="683421" y="167661"/>
                </a:lnTo>
                <a:lnTo>
                  <a:pt x="687325" y="176566"/>
                </a:lnTo>
                <a:lnTo>
                  <a:pt x="691914" y="185479"/>
                </a:lnTo>
                <a:lnTo>
                  <a:pt x="696960" y="194397"/>
                </a:lnTo>
                <a:lnTo>
                  <a:pt x="702311" y="203319"/>
                </a:lnTo>
                <a:lnTo>
                  <a:pt x="709850" y="211251"/>
                </a:lnTo>
                <a:lnTo>
                  <a:pt x="718849" y="218524"/>
                </a:lnTo>
                <a:lnTo>
                  <a:pt x="728821" y="225357"/>
                </a:lnTo>
                <a:lnTo>
                  <a:pt x="750495" y="235594"/>
                </a:lnTo>
                <a:lnTo>
                  <a:pt x="782383" y="246936"/>
                </a:lnTo>
                <a:lnTo>
                  <a:pt x="808054" y="253936"/>
                </a:lnTo>
                <a:lnTo>
                  <a:pt x="829212" y="256882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3" name="SMARTInkAnnotation88"/>
          <p:cNvSpPr/>
          <p:nvPr/>
        </p:nvSpPr>
        <p:spPr>
          <a:xfrm>
            <a:off x="5072063" y="6010275"/>
            <a:ext cx="233362" cy="284163"/>
          </a:xfrm>
          <a:custGeom>
            <a:avLst/>
            <a:gdLst/>
            <a:ahLst/>
            <a:cxnLst/>
            <a:rect l="0" t="0" r="0" b="0"/>
            <a:pathLst>
              <a:path w="232295" h="284688">
                <a:moveTo>
                  <a:pt x="223465" y="0"/>
                </a:moveTo>
                <a:lnTo>
                  <a:pt x="223465" y="34552"/>
                </a:lnTo>
                <a:lnTo>
                  <a:pt x="224457" y="40894"/>
                </a:lnTo>
                <a:lnTo>
                  <a:pt x="226113" y="48098"/>
                </a:lnTo>
                <a:lnTo>
                  <a:pt x="228210" y="55878"/>
                </a:lnTo>
                <a:lnTo>
                  <a:pt x="229608" y="64041"/>
                </a:lnTo>
                <a:lnTo>
                  <a:pt x="230539" y="72460"/>
                </a:lnTo>
                <a:lnTo>
                  <a:pt x="231161" y="81048"/>
                </a:lnTo>
                <a:lnTo>
                  <a:pt x="231575" y="90743"/>
                </a:lnTo>
                <a:lnTo>
                  <a:pt x="232035" y="112099"/>
                </a:lnTo>
                <a:lnTo>
                  <a:pt x="232294" y="146434"/>
                </a:lnTo>
                <a:lnTo>
                  <a:pt x="231337" y="158146"/>
                </a:lnTo>
                <a:lnTo>
                  <a:pt x="229706" y="169923"/>
                </a:lnTo>
                <a:lnTo>
                  <a:pt x="227626" y="181743"/>
                </a:lnTo>
                <a:lnTo>
                  <a:pt x="225245" y="192599"/>
                </a:lnTo>
                <a:lnTo>
                  <a:pt x="222665" y="202814"/>
                </a:lnTo>
                <a:lnTo>
                  <a:pt x="219952" y="212599"/>
                </a:lnTo>
                <a:lnTo>
                  <a:pt x="217150" y="221108"/>
                </a:lnTo>
                <a:lnTo>
                  <a:pt x="214290" y="228764"/>
                </a:lnTo>
                <a:lnTo>
                  <a:pt x="211389" y="235853"/>
                </a:lnTo>
                <a:lnTo>
                  <a:pt x="207469" y="242563"/>
                </a:lnTo>
                <a:lnTo>
                  <a:pt x="202869" y="249022"/>
                </a:lnTo>
                <a:lnTo>
                  <a:pt x="197816" y="255311"/>
                </a:lnTo>
                <a:lnTo>
                  <a:pt x="192461" y="261489"/>
                </a:lnTo>
                <a:lnTo>
                  <a:pt x="186905" y="267592"/>
                </a:lnTo>
                <a:lnTo>
                  <a:pt x="181214" y="273644"/>
                </a:lnTo>
                <a:lnTo>
                  <a:pt x="175434" y="277680"/>
                </a:lnTo>
                <a:lnTo>
                  <a:pt x="169595" y="280370"/>
                </a:lnTo>
                <a:lnTo>
                  <a:pt x="163715" y="282163"/>
                </a:lnTo>
                <a:lnTo>
                  <a:pt x="156816" y="283359"/>
                </a:lnTo>
                <a:lnTo>
                  <a:pt x="149237" y="284156"/>
                </a:lnTo>
                <a:lnTo>
                  <a:pt x="141204" y="284687"/>
                </a:lnTo>
                <a:lnTo>
                  <a:pt x="132870" y="284049"/>
                </a:lnTo>
                <a:lnTo>
                  <a:pt x="124335" y="282632"/>
                </a:lnTo>
                <a:lnTo>
                  <a:pt x="115665" y="280694"/>
                </a:lnTo>
                <a:lnTo>
                  <a:pt x="106905" y="277418"/>
                </a:lnTo>
                <a:lnTo>
                  <a:pt x="98086" y="273251"/>
                </a:lnTo>
                <a:lnTo>
                  <a:pt x="89227" y="268487"/>
                </a:lnTo>
                <a:lnTo>
                  <a:pt x="80341" y="263327"/>
                </a:lnTo>
                <a:lnTo>
                  <a:pt x="62522" y="252303"/>
                </a:lnTo>
                <a:lnTo>
                  <a:pt x="54593" y="245592"/>
                </a:lnTo>
                <a:lnTo>
                  <a:pt x="47320" y="238142"/>
                </a:lnTo>
                <a:lnTo>
                  <a:pt x="40486" y="230199"/>
                </a:lnTo>
                <a:lnTo>
                  <a:pt x="33942" y="222919"/>
                </a:lnTo>
                <a:lnTo>
                  <a:pt x="21376" y="209538"/>
                </a:lnTo>
                <a:lnTo>
                  <a:pt x="16237" y="203192"/>
                </a:lnTo>
                <a:lnTo>
                  <a:pt x="11818" y="196977"/>
                </a:lnTo>
                <a:lnTo>
                  <a:pt x="0" y="178593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4" name="SMARTInkAnnotation89"/>
          <p:cNvSpPr/>
          <p:nvPr/>
        </p:nvSpPr>
        <p:spPr>
          <a:xfrm>
            <a:off x="5313363" y="5892800"/>
            <a:ext cx="0" cy="9525"/>
          </a:xfrm>
          <a:custGeom>
            <a:avLst/>
            <a:gdLst/>
            <a:ahLst/>
            <a:cxnLst/>
            <a:rect l="0" t="0" r="0" b="0"/>
            <a:pathLst>
              <a:path w="1" h="8932">
                <a:moveTo>
                  <a:pt x="0" y="0"/>
                </a:moveTo>
                <a:lnTo>
                  <a:pt x="0" y="8931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5" name="SMARTInkAnnotation90"/>
          <p:cNvSpPr/>
          <p:nvPr/>
        </p:nvSpPr>
        <p:spPr>
          <a:xfrm>
            <a:off x="5421313" y="6059488"/>
            <a:ext cx="311150" cy="171450"/>
          </a:xfrm>
          <a:custGeom>
            <a:avLst/>
            <a:gdLst/>
            <a:ahLst/>
            <a:cxnLst/>
            <a:rect l="0" t="0" r="0" b="0"/>
            <a:pathLst>
              <a:path w="311030" h="171396">
                <a:moveTo>
                  <a:pt x="0" y="48419"/>
                </a:moveTo>
                <a:lnTo>
                  <a:pt x="0" y="100354"/>
                </a:lnTo>
                <a:lnTo>
                  <a:pt x="993" y="105863"/>
                </a:lnTo>
                <a:lnTo>
                  <a:pt x="2648" y="111520"/>
                </a:lnTo>
                <a:lnTo>
                  <a:pt x="4745" y="117275"/>
                </a:lnTo>
                <a:lnTo>
                  <a:pt x="8130" y="122105"/>
                </a:lnTo>
                <a:lnTo>
                  <a:pt x="12371" y="126316"/>
                </a:lnTo>
                <a:lnTo>
                  <a:pt x="17186" y="130116"/>
                </a:lnTo>
                <a:lnTo>
                  <a:pt x="22383" y="132650"/>
                </a:lnTo>
                <a:lnTo>
                  <a:pt x="27833" y="134339"/>
                </a:lnTo>
                <a:lnTo>
                  <a:pt x="33453" y="135464"/>
                </a:lnTo>
                <a:lnTo>
                  <a:pt x="39186" y="136215"/>
                </a:lnTo>
                <a:lnTo>
                  <a:pt x="44994" y="136716"/>
                </a:lnTo>
                <a:lnTo>
                  <a:pt x="50853" y="137049"/>
                </a:lnTo>
                <a:lnTo>
                  <a:pt x="56745" y="136279"/>
                </a:lnTo>
                <a:lnTo>
                  <a:pt x="62660" y="134774"/>
                </a:lnTo>
                <a:lnTo>
                  <a:pt x="68589" y="132778"/>
                </a:lnTo>
                <a:lnTo>
                  <a:pt x="74528" y="130455"/>
                </a:lnTo>
                <a:lnTo>
                  <a:pt x="80474" y="127915"/>
                </a:lnTo>
                <a:lnTo>
                  <a:pt x="86424" y="125229"/>
                </a:lnTo>
                <a:lnTo>
                  <a:pt x="92377" y="120462"/>
                </a:lnTo>
                <a:lnTo>
                  <a:pt x="98332" y="114307"/>
                </a:lnTo>
                <a:lnTo>
                  <a:pt x="104289" y="107227"/>
                </a:lnTo>
                <a:lnTo>
                  <a:pt x="110246" y="100523"/>
                </a:lnTo>
                <a:lnTo>
                  <a:pt x="122163" y="87782"/>
                </a:lnTo>
                <a:lnTo>
                  <a:pt x="127128" y="80614"/>
                </a:lnTo>
                <a:lnTo>
                  <a:pt x="131431" y="72860"/>
                </a:lnTo>
                <a:lnTo>
                  <a:pt x="135293" y="64713"/>
                </a:lnTo>
                <a:lnTo>
                  <a:pt x="137868" y="56305"/>
                </a:lnTo>
                <a:lnTo>
                  <a:pt x="139585" y="47723"/>
                </a:lnTo>
                <a:lnTo>
                  <a:pt x="140729" y="39025"/>
                </a:lnTo>
                <a:lnTo>
                  <a:pt x="142485" y="32235"/>
                </a:lnTo>
                <a:lnTo>
                  <a:pt x="144648" y="26716"/>
                </a:lnTo>
                <a:lnTo>
                  <a:pt x="147085" y="22044"/>
                </a:lnTo>
                <a:lnTo>
                  <a:pt x="148708" y="17937"/>
                </a:lnTo>
                <a:lnTo>
                  <a:pt x="149791" y="14207"/>
                </a:lnTo>
                <a:lnTo>
                  <a:pt x="150512" y="10729"/>
                </a:lnTo>
                <a:lnTo>
                  <a:pt x="150993" y="7417"/>
                </a:lnTo>
                <a:lnTo>
                  <a:pt x="151315" y="4218"/>
                </a:lnTo>
                <a:lnTo>
                  <a:pt x="151671" y="0"/>
                </a:lnTo>
                <a:lnTo>
                  <a:pt x="151766" y="265"/>
                </a:lnTo>
                <a:lnTo>
                  <a:pt x="151829" y="1434"/>
                </a:lnTo>
                <a:lnTo>
                  <a:pt x="150879" y="4197"/>
                </a:lnTo>
                <a:lnTo>
                  <a:pt x="149252" y="8024"/>
                </a:lnTo>
                <a:lnTo>
                  <a:pt x="147173" y="12560"/>
                </a:lnTo>
                <a:lnTo>
                  <a:pt x="145789" y="17568"/>
                </a:lnTo>
                <a:lnTo>
                  <a:pt x="144865" y="22890"/>
                </a:lnTo>
                <a:lnTo>
                  <a:pt x="144249" y="28423"/>
                </a:lnTo>
                <a:lnTo>
                  <a:pt x="143838" y="34097"/>
                </a:lnTo>
                <a:lnTo>
                  <a:pt x="143565" y="39863"/>
                </a:lnTo>
                <a:lnTo>
                  <a:pt x="143383" y="45692"/>
                </a:lnTo>
                <a:lnTo>
                  <a:pt x="142268" y="52554"/>
                </a:lnTo>
                <a:lnTo>
                  <a:pt x="140531" y="60106"/>
                </a:lnTo>
                <a:lnTo>
                  <a:pt x="138380" y="68116"/>
                </a:lnTo>
                <a:lnTo>
                  <a:pt x="136946" y="76434"/>
                </a:lnTo>
                <a:lnTo>
                  <a:pt x="135990" y="84955"/>
                </a:lnTo>
                <a:lnTo>
                  <a:pt x="135353" y="93613"/>
                </a:lnTo>
                <a:lnTo>
                  <a:pt x="135922" y="101369"/>
                </a:lnTo>
                <a:lnTo>
                  <a:pt x="137293" y="108523"/>
                </a:lnTo>
                <a:lnTo>
                  <a:pt x="139202" y="115277"/>
                </a:lnTo>
                <a:lnTo>
                  <a:pt x="143970" y="130720"/>
                </a:lnTo>
                <a:lnTo>
                  <a:pt x="146632" y="139005"/>
                </a:lnTo>
                <a:lnTo>
                  <a:pt x="149400" y="145521"/>
                </a:lnTo>
                <a:lnTo>
                  <a:pt x="152238" y="150857"/>
                </a:lnTo>
                <a:lnTo>
                  <a:pt x="155123" y="155406"/>
                </a:lnTo>
                <a:lnTo>
                  <a:pt x="160026" y="159432"/>
                </a:lnTo>
                <a:lnTo>
                  <a:pt x="166275" y="163107"/>
                </a:lnTo>
                <a:lnTo>
                  <a:pt x="173420" y="166550"/>
                </a:lnTo>
                <a:lnTo>
                  <a:pt x="180170" y="168845"/>
                </a:lnTo>
                <a:lnTo>
                  <a:pt x="186656" y="170375"/>
                </a:lnTo>
                <a:lnTo>
                  <a:pt x="192966" y="171395"/>
                </a:lnTo>
                <a:lnTo>
                  <a:pt x="199160" y="171083"/>
                </a:lnTo>
                <a:lnTo>
                  <a:pt x="205275" y="169882"/>
                </a:lnTo>
                <a:lnTo>
                  <a:pt x="211338" y="168090"/>
                </a:lnTo>
                <a:lnTo>
                  <a:pt x="217367" y="164910"/>
                </a:lnTo>
                <a:lnTo>
                  <a:pt x="223372" y="160807"/>
                </a:lnTo>
                <a:lnTo>
                  <a:pt x="229362" y="156086"/>
                </a:lnTo>
                <a:lnTo>
                  <a:pt x="236335" y="150955"/>
                </a:lnTo>
                <a:lnTo>
                  <a:pt x="252028" y="139962"/>
                </a:lnTo>
                <a:lnTo>
                  <a:pt x="259391" y="133260"/>
                </a:lnTo>
                <a:lnTo>
                  <a:pt x="266285" y="125816"/>
                </a:lnTo>
                <a:lnTo>
                  <a:pt x="272869" y="117876"/>
                </a:lnTo>
                <a:lnTo>
                  <a:pt x="278251" y="109606"/>
                </a:lnTo>
                <a:lnTo>
                  <a:pt x="282832" y="101117"/>
                </a:lnTo>
                <a:lnTo>
                  <a:pt x="294024" y="77594"/>
                </a:lnTo>
                <a:lnTo>
                  <a:pt x="311029" y="43157"/>
                </a:lnTo>
                <a:lnTo>
                  <a:pt x="310643" y="40942"/>
                </a:lnTo>
                <a:lnTo>
                  <a:pt x="307566" y="35836"/>
                </a:lnTo>
                <a:lnTo>
                  <a:pt x="306348" y="35070"/>
                </a:lnTo>
                <a:lnTo>
                  <a:pt x="305536" y="35550"/>
                </a:lnTo>
                <a:lnTo>
                  <a:pt x="304995" y="36864"/>
                </a:lnTo>
                <a:lnTo>
                  <a:pt x="301745" y="40968"/>
                </a:lnTo>
                <a:lnTo>
                  <a:pt x="299487" y="43452"/>
                </a:lnTo>
                <a:lnTo>
                  <a:pt x="297982" y="46100"/>
                </a:lnTo>
                <a:lnTo>
                  <a:pt x="296979" y="48858"/>
                </a:lnTo>
                <a:lnTo>
                  <a:pt x="296311" y="51688"/>
                </a:lnTo>
                <a:lnTo>
                  <a:pt x="294872" y="56552"/>
                </a:lnTo>
                <a:lnTo>
                  <a:pt x="290624" y="69893"/>
                </a:lnTo>
                <a:lnTo>
                  <a:pt x="289094" y="76626"/>
                </a:lnTo>
                <a:lnTo>
                  <a:pt x="288074" y="83099"/>
                </a:lnTo>
                <a:lnTo>
                  <a:pt x="287394" y="89399"/>
                </a:lnTo>
                <a:lnTo>
                  <a:pt x="286941" y="95583"/>
                </a:lnTo>
                <a:lnTo>
                  <a:pt x="286639" y="101690"/>
                </a:lnTo>
                <a:lnTo>
                  <a:pt x="286437" y="107745"/>
                </a:lnTo>
                <a:lnTo>
                  <a:pt x="287297" y="113767"/>
                </a:lnTo>
                <a:lnTo>
                  <a:pt x="288862" y="119766"/>
                </a:lnTo>
                <a:lnTo>
                  <a:pt x="290899" y="125749"/>
                </a:lnTo>
                <a:lnTo>
                  <a:pt x="293250" y="130731"/>
                </a:lnTo>
                <a:lnTo>
                  <a:pt x="295811" y="135043"/>
                </a:lnTo>
                <a:lnTo>
                  <a:pt x="303912" y="146646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6" name="SMARTInkAnnotation91"/>
          <p:cNvSpPr/>
          <p:nvPr/>
        </p:nvSpPr>
        <p:spPr>
          <a:xfrm>
            <a:off x="5829300" y="6054725"/>
            <a:ext cx="244475" cy="214313"/>
          </a:xfrm>
          <a:custGeom>
            <a:avLst/>
            <a:gdLst/>
            <a:ahLst/>
            <a:cxnLst/>
            <a:rect l="0" t="0" r="0" b="0"/>
            <a:pathLst>
              <a:path w="244993" h="214313">
                <a:moveTo>
                  <a:pt x="93035" y="0"/>
                </a:moveTo>
                <a:lnTo>
                  <a:pt x="66145" y="0"/>
                </a:lnTo>
                <a:lnTo>
                  <a:pt x="62197" y="991"/>
                </a:lnTo>
                <a:lnTo>
                  <a:pt x="55162" y="4740"/>
                </a:lnTo>
                <a:lnTo>
                  <a:pt x="50903" y="8121"/>
                </a:lnTo>
                <a:lnTo>
                  <a:pt x="46076" y="12359"/>
                </a:lnTo>
                <a:lnTo>
                  <a:pt x="40872" y="17169"/>
                </a:lnTo>
                <a:lnTo>
                  <a:pt x="29793" y="27805"/>
                </a:lnTo>
                <a:lnTo>
                  <a:pt x="24059" y="33419"/>
                </a:lnTo>
                <a:lnTo>
                  <a:pt x="19242" y="41131"/>
                </a:lnTo>
                <a:lnTo>
                  <a:pt x="15037" y="50241"/>
                </a:lnTo>
                <a:lnTo>
                  <a:pt x="7718" y="69954"/>
                </a:lnTo>
                <a:lnTo>
                  <a:pt x="1154" y="88638"/>
                </a:lnTo>
                <a:lnTo>
                  <a:pt x="0" y="97787"/>
                </a:lnTo>
                <a:lnTo>
                  <a:pt x="223" y="106862"/>
                </a:lnTo>
                <a:lnTo>
                  <a:pt x="1365" y="115890"/>
                </a:lnTo>
                <a:lnTo>
                  <a:pt x="3119" y="124885"/>
                </a:lnTo>
                <a:lnTo>
                  <a:pt x="5283" y="133859"/>
                </a:lnTo>
                <a:lnTo>
                  <a:pt x="7718" y="142816"/>
                </a:lnTo>
                <a:lnTo>
                  <a:pt x="10334" y="150774"/>
                </a:lnTo>
                <a:lnTo>
                  <a:pt x="13072" y="158063"/>
                </a:lnTo>
                <a:lnTo>
                  <a:pt x="15890" y="164906"/>
                </a:lnTo>
                <a:lnTo>
                  <a:pt x="20749" y="171453"/>
                </a:lnTo>
                <a:lnTo>
                  <a:pt x="26967" y="177802"/>
                </a:lnTo>
                <a:lnTo>
                  <a:pt x="34092" y="184018"/>
                </a:lnTo>
                <a:lnTo>
                  <a:pt x="40828" y="190148"/>
                </a:lnTo>
                <a:lnTo>
                  <a:pt x="53611" y="202249"/>
                </a:lnTo>
                <a:lnTo>
                  <a:pt x="60793" y="206270"/>
                </a:lnTo>
                <a:lnTo>
                  <a:pt x="68561" y="208951"/>
                </a:lnTo>
                <a:lnTo>
                  <a:pt x="76719" y="210738"/>
                </a:lnTo>
                <a:lnTo>
                  <a:pt x="85137" y="211929"/>
                </a:lnTo>
                <a:lnTo>
                  <a:pt x="93729" y="212723"/>
                </a:lnTo>
                <a:lnTo>
                  <a:pt x="102436" y="213253"/>
                </a:lnTo>
                <a:lnTo>
                  <a:pt x="111221" y="211622"/>
                </a:lnTo>
                <a:lnTo>
                  <a:pt x="120057" y="208550"/>
                </a:lnTo>
                <a:lnTo>
                  <a:pt x="128927" y="204517"/>
                </a:lnTo>
                <a:lnTo>
                  <a:pt x="137820" y="199845"/>
                </a:lnTo>
                <a:lnTo>
                  <a:pt x="146728" y="194746"/>
                </a:lnTo>
                <a:lnTo>
                  <a:pt x="155646" y="189361"/>
                </a:lnTo>
                <a:lnTo>
                  <a:pt x="164572" y="182795"/>
                </a:lnTo>
                <a:lnTo>
                  <a:pt x="173501" y="175442"/>
                </a:lnTo>
                <a:lnTo>
                  <a:pt x="182433" y="167563"/>
                </a:lnTo>
                <a:lnTo>
                  <a:pt x="190375" y="158342"/>
                </a:lnTo>
                <a:lnTo>
                  <a:pt x="197656" y="148224"/>
                </a:lnTo>
                <a:lnTo>
                  <a:pt x="223613" y="108213"/>
                </a:lnTo>
                <a:lnTo>
                  <a:pt x="228752" y="98931"/>
                </a:lnTo>
                <a:lnTo>
                  <a:pt x="233172" y="89766"/>
                </a:lnTo>
                <a:lnTo>
                  <a:pt x="237112" y="80680"/>
                </a:lnTo>
                <a:lnTo>
                  <a:pt x="238745" y="71646"/>
                </a:lnTo>
                <a:lnTo>
                  <a:pt x="238841" y="62646"/>
                </a:lnTo>
                <a:lnTo>
                  <a:pt x="237912" y="53670"/>
                </a:lnTo>
                <a:lnTo>
                  <a:pt x="237292" y="45702"/>
                </a:lnTo>
                <a:lnTo>
                  <a:pt x="236879" y="38405"/>
                </a:lnTo>
                <a:lnTo>
                  <a:pt x="236603" y="31557"/>
                </a:lnTo>
                <a:lnTo>
                  <a:pt x="234433" y="25998"/>
                </a:lnTo>
                <a:lnTo>
                  <a:pt x="231001" y="21301"/>
                </a:lnTo>
                <a:lnTo>
                  <a:pt x="226726" y="17177"/>
                </a:lnTo>
                <a:lnTo>
                  <a:pt x="221889" y="13436"/>
                </a:lnTo>
                <a:lnTo>
                  <a:pt x="216679" y="9949"/>
                </a:lnTo>
                <a:lnTo>
                  <a:pt x="211219" y="6633"/>
                </a:lnTo>
                <a:lnTo>
                  <a:pt x="204599" y="4421"/>
                </a:lnTo>
                <a:lnTo>
                  <a:pt x="197206" y="2948"/>
                </a:lnTo>
                <a:lnTo>
                  <a:pt x="189299" y="1965"/>
                </a:lnTo>
                <a:lnTo>
                  <a:pt x="182041" y="3294"/>
                </a:lnTo>
                <a:lnTo>
                  <a:pt x="175215" y="6165"/>
                </a:lnTo>
                <a:lnTo>
                  <a:pt x="168678" y="10063"/>
                </a:lnTo>
                <a:lnTo>
                  <a:pt x="162335" y="14646"/>
                </a:lnTo>
                <a:lnTo>
                  <a:pt x="156118" y="19686"/>
                </a:lnTo>
                <a:lnTo>
                  <a:pt x="149988" y="25030"/>
                </a:lnTo>
                <a:lnTo>
                  <a:pt x="144909" y="31569"/>
                </a:lnTo>
                <a:lnTo>
                  <a:pt x="140529" y="38906"/>
                </a:lnTo>
                <a:lnTo>
                  <a:pt x="136616" y="46773"/>
                </a:lnTo>
                <a:lnTo>
                  <a:pt x="134007" y="54994"/>
                </a:lnTo>
                <a:lnTo>
                  <a:pt x="132267" y="63452"/>
                </a:lnTo>
                <a:lnTo>
                  <a:pt x="131109" y="72067"/>
                </a:lnTo>
                <a:lnTo>
                  <a:pt x="132322" y="80787"/>
                </a:lnTo>
                <a:lnTo>
                  <a:pt x="135117" y="89576"/>
                </a:lnTo>
                <a:lnTo>
                  <a:pt x="138967" y="98413"/>
                </a:lnTo>
                <a:lnTo>
                  <a:pt x="148541" y="118814"/>
                </a:lnTo>
                <a:lnTo>
                  <a:pt x="153876" y="129811"/>
                </a:lnTo>
                <a:lnTo>
                  <a:pt x="161405" y="140118"/>
                </a:lnTo>
                <a:lnTo>
                  <a:pt x="170396" y="149966"/>
                </a:lnTo>
                <a:lnTo>
                  <a:pt x="180364" y="159508"/>
                </a:lnTo>
                <a:lnTo>
                  <a:pt x="189989" y="167855"/>
                </a:lnTo>
                <a:lnTo>
                  <a:pt x="199384" y="175403"/>
                </a:lnTo>
                <a:lnTo>
                  <a:pt x="208627" y="182419"/>
                </a:lnTo>
                <a:lnTo>
                  <a:pt x="216775" y="189082"/>
                </a:lnTo>
                <a:lnTo>
                  <a:pt x="224195" y="195508"/>
                </a:lnTo>
                <a:lnTo>
                  <a:pt x="244992" y="214312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7" name="SMARTInkAnnotation92"/>
          <p:cNvSpPr/>
          <p:nvPr/>
        </p:nvSpPr>
        <p:spPr>
          <a:xfrm>
            <a:off x="5697538" y="5892800"/>
            <a:ext cx="9525" cy="19050"/>
          </a:xfrm>
          <a:custGeom>
            <a:avLst/>
            <a:gdLst/>
            <a:ahLst/>
            <a:cxnLst/>
            <a:rect l="0" t="0" r="0" b="0"/>
            <a:pathLst>
              <a:path w="8939" h="17861">
                <a:moveTo>
                  <a:pt x="0" y="0"/>
                </a:moveTo>
                <a:lnTo>
                  <a:pt x="8938" y="1786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8" name="SMARTInkAnnotation93"/>
          <p:cNvSpPr/>
          <p:nvPr/>
        </p:nvSpPr>
        <p:spPr>
          <a:xfrm>
            <a:off x="6950075" y="5705475"/>
            <a:ext cx="357188" cy="338138"/>
          </a:xfrm>
          <a:custGeom>
            <a:avLst/>
            <a:gdLst/>
            <a:ahLst/>
            <a:cxnLst/>
            <a:rect l="0" t="0" r="0" b="0"/>
            <a:pathLst>
              <a:path w="357053" h="338257">
                <a:moveTo>
                  <a:pt x="0" y="0"/>
                </a:moveTo>
                <a:lnTo>
                  <a:pt x="0" y="93714"/>
                </a:lnTo>
                <a:lnTo>
                  <a:pt x="993" y="105139"/>
                </a:lnTo>
                <a:lnTo>
                  <a:pt x="2649" y="116726"/>
                </a:lnTo>
                <a:lnTo>
                  <a:pt x="4745" y="128419"/>
                </a:lnTo>
                <a:lnTo>
                  <a:pt x="6144" y="141175"/>
                </a:lnTo>
                <a:lnTo>
                  <a:pt x="7075" y="154640"/>
                </a:lnTo>
                <a:lnTo>
                  <a:pt x="7697" y="168578"/>
                </a:lnTo>
                <a:lnTo>
                  <a:pt x="9104" y="181838"/>
                </a:lnTo>
                <a:lnTo>
                  <a:pt x="11036" y="194647"/>
                </a:lnTo>
                <a:lnTo>
                  <a:pt x="13316" y="207156"/>
                </a:lnTo>
                <a:lnTo>
                  <a:pt x="14837" y="218471"/>
                </a:lnTo>
                <a:lnTo>
                  <a:pt x="15850" y="228991"/>
                </a:lnTo>
                <a:lnTo>
                  <a:pt x="16526" y="238981"/>
                </a:lnTo>
                <a:lnTo>
                  <a:pt x="17970" y="248617"/>
                </a:lnTo>
                <a:lnTo>
                  <a:pt x="19925" y="258019"/>
                </a:lnTo>
                <a:lnTo>
                  <a:pt x="22222" y="267262"/>
                </a:lnTo>
                <a:lnTo>
                  <a:pt x="24747" y="275409"/>
                </a:lnTo>
                <a:lnTo>
                  <a:pt x="27423" y="282824"/>
                </a:lnTo>
                <a:lnTo>
                  <a:pt x="30201" y="289753"/>
                </a:lnTo>
                <a:lnTo>
                  <a:pt x="32052" y="296356"/>
                </a:lnTo>
                <a:lnTo>
                  <a:pt x="33286" y="302742"/>
                </a:lnTo>
                <a:lnTo>
                  <a:pt x="34109" y="308984"/>
                </a:lnTo>
                <a:lnTo>
                  <a:pt x="35651" y="313146"/>
                </a:lnTo>
                <a:lnTo>
                  <a:pt x="37672" y="315920"/>
                </a:lnTo>
                <a:lnTo>
                  <a:pt x="43306" y="320372"/>
                </a:lnTo>
                <a:lnTo>
                  <a:pt x="44763" y="318754"/>
                </a:lnTo>
                <a:lnTo>
                  <a:pt x="49027" y="311663"/>
                </a:lnTo>
                <a:lnTo>
                  <a:pt x="51585" y="301897"/>
                </a:lnTo>
                <a:lnTo>
                  <a:pt x="52268" y="296514"/>
                </a:lnTo>
                <a:lnTo>
                  <a:pt x="53716" y="289950"/>
                </a:lnTo>
                <a:lnTo>
                  <a:pt x="55674" y="282597"/>
                </a:lnTo>
                <a:lnTo>
                  <a:pt x="57973" y="274718"/>
                </a:lnTo>
                <a:lnTo>
                  <a:pt x="61492" y="265497"/>
                </a:lnTo>
                <a:lnTo>
                  <a:pt x="65824" y="255380"/>
                </a:lnTo>
                <a:lnTo>
                  <a:pt x="70698" y="244667"/>
                </a:lnTo>
                <a:lnTo>
                  <a:pt x="81412" y="219535"/>
                </a:lnTo>
                <a:lnTo>
                  <a:pt x="87049" y="205888"/>
                </a:lnTo>
                <a:lnTo>
                  <a:pt x="95962" y="182787"/>
                </a:lnTo>
                <a:lnTo>
                  <a:pt x="99729" y="172459"/>
                </a:lnTo>
                <a:lnTo>
                  <a:pt x="104226" y="161605"/>
                </a:lnTo>
                <a:lnTo>
                  <a:pt x="109211" y="150401"/>
                </a:lnTo>
                <a:lnTo>
                  <a:pt x="123069" y="120962"/>
                </a:lnTo>
                <a:lnTo>
                  <a:pt x="136650" y="93236"/>
                </a:lnTo>
                <a:lnTo>
                  <a:pt x="142836" y="83441"/>
                </a:lnTo>
                <a:lnTo>
                  <a:pt x="145876" y="79440"/>
                </a:lnTo>
                <a:lnTo>
                  <a:pt x="148897" y="76772"/>
                </a:lnTo>
                <a:lnTo>
                  <a:pt x="151902" y="74994"/>
                </a:lnTo>
                <a:lnTo>
                  <a:pt x="154900" y="73808"/>
                </a:lnTo>
                <a:lnTo>
                  <a:pt x="157891" y="74010"/>
                </a:lnTo>
                <a:lnTo>
                  <a:pt x="160879" y="75137"/>
                </a:lnTo>
                <a:lnTo>
                  <a:pt x="163864" y="76880"/>
                </a:lnTo>
                <a:lnTo>
                  <a:pt x="165854" y="80027"/>
                </a:lnTo>
                <a:lnTo>
                  <a:pt x="168064" y="88815"/>
                </a:lnTo>
                <a:lnTo>
                  <a:pt x="171695" y="99335"/>
                </a:lnTo>
                <a:lnTo>
                  <a:pt x="174055" y="104919"/>
                </a:lnTo>
                <a:lnTo>
                  <a:pt x="176620" y="112610"/>
                </a:lnTo>
                <a:lnTo>
                  <a:pt x="179324" y="121706"/>
                </a:lnTo>
                <a:lnTo>
                  <a:pt x="184976" y="142396"/>
                </a:lnTo>
                <a:lnTo>
                  <a:pt x="190799" y="164820"/>
                </a:lnTo>
                <a:lnTo>
                  <a:pt x="193742" y="175365"/>
                </a:lnTo>
                <a:lnTo>
                  <a:pt x="199662" y="195018"/>
                </a:lnTo>
                <a:lnTo>
                  <a:pt x="203623" y="205418"/>
                </a:lnTo>
                <a:lnTo>
                  <a:pt x="208250" y="216320"/>
                </a:lnTo>
                <a:lnTo>
                  <a:pt x="218689" y="239017"/>
                </a:lnTo>
                <a:lnTo>
                  <a:pt x="229950" y="262334"/>
                </a:lnTo>
                <a:lnTo>
                  <a:pt x="235733" y="272124"/>
                </a:lnTo>
                <a:lnTo>
                  <a:pt x="241575" y="280634"/>
                </a:lnTo>
                <a:lnTo>
                  <a:pt x="247456" y="288292"/>
                </a:lnTo>
                <a:lnTo>
                  <a:pt x="253364" y="295382"/>
                </a:lnTo>
                <a:lnTo>
                  <a:pt x="259288" y="302093"/>
                </a:lnTo>
                <a:lnTo>
                  <a:pt x="271168" y="314841"/>
                </a:lnTo>
                <a:lnTo>
                  <a:pt x="283069" y="327122"/>
                </a:lnTo>
                <a:lnTo>
                  <a:pt x="292330" y="333903"/>
                </a:lnTo>
                <a:lnTo>
                  <a:pt x="299758" y="336916"/>
                </a:lnTo>
                <a:lnTo>
                  <a:pt x="306369" y="338256"/>
                </a:lnTo>
                <a:lnTo>
                  <a:pt x="309523" y="336629"/>
                </a:lnTo>
                <a:lnTo>
                  <a:pt x="315675" y="329529"/>
                </a:lnTo>
                <a:lnTo>
                  <a:pt x="321720" y="319759"/>
                </a:lnTo>
                <a:lnTo>
                  <a:pt x="324722" y="314376"/>
                </a:lnTo>
                <a:lnTo>
                  <a:pt x="327717" y="306818"/>
                </a:lnTo>
                <a:lnTo>
                  <a:pt x="330707" y="297811"/>
                </a:lnTo>
                <a:lnTo>
                  <a:pt x="333694" y="287837"/>
                </a:lnTo>
                <a:lnTo>
                  <a:pt x="335684" y="277219"/>
                </a:lnTo>
                <a:lnTo>
                  <a:pt x="337011" y="266172"/>
                </a:lnTo>
                <a:lnTo>
                  <a:pt x="337896" y="254839"/>
                </a:lnTo>
                <a:lnTo>
                  <a:pt x="339480" y="243314"/>
                </a:lnTo>
                <a:lnTo>
                  <a:pt x="341527" y="231662"/>
                </a:lnTo>
                <a:lnTo>
                  <a:pt x="351952" y="179706"/>
                </a:lnTo>
                <a:lnTo>
                  <a:pt x="353815" y="166436"/>
                </a:lnTo>
                <a:lnTo>
                  <a:pt x="355058" y="153622"/>
                </a:lnTo>
                <a:lnTo>
                  <a:pt x="355887" y="141109"/>
                </a:lnTo>
                <a:lnTo>
                  <a:pt x="356439" y="128799"/>
                </a:lnTo>
                <a:lnTo>
                  <a:pt x="357052" y="104538"/>
                </a:lnTo>
                <a:lnTo>
                  <a:pt x="356223" y="93505"/>
                </a:lnTo>
                <a:lnTo>
                  <a:pt x="354676" y="83173"/>
                </a:lnTo>
                <a:lnTo>
                  <a:pt x="352653" y="73308"/>
                </a:lnTo>
                <a:lnTo>
                  <a:pt x="351304" y="63754"/>
                </a:lnTo>
                <a:lnTo>
                  <a:pt x="350404" y="54409"/>
                </a:lnTo>
                <a:lnTo>
                  <a:pt x="349405" y="38073"/>
                </a:lnTo>
                <a:lnTo>
                  <a:pt x="348960" y="27505"/>
                </a:lnTo>
                <a:lnTo>
                  <a:pt x="347849" y="23297"/>
                </a:lnTo>
                <a:lnTo>
                  <a:pt x="342532" y="13628"/>
                </a:lnTo>
                <a:lnTo>
                  <a:pt x="339666" y="8930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9" name="SMARTInkAnnotation94"/>
          <p:cNvSpPr/>
          <p:nvPr/>
        </p:nvSpPr>
        <p:spPr>
          <a:xfrm>
            <a:off x="7410450" y="5680075"/>
            <a:ext cx="950913" cy="382588"/>
          </a:xfrm>
          <a:custGeom>
            <a:avLst/>
            <a:gdLst/>
            <a:ahLst/>
            <a:cxnLst/>
            <a:rect l="0" t="0" r="0" b="0"/>
            <a:pathLst>
              <a:path w="950766" h="382792">
                <a:moveTo>
                  <a:pt x="182048" y="115468"/>
                </a:moveTo>
                <a:lnTo>
                  <a:pt x="177303" y="115468"/>
                </a:lnTo>
                <a:lnTo>
                  <a:pt x="175904" y="114476"/>
                </a:lnTo>
                <a:lnTo>
                  <a:pt x="174973" y="112823"/>
                </a:lnTo>
                <a:lnTo>
                  <a:pt x="174352" y="110728"/>
                </a:lnTo>
                <a:lnTo>
                  <a:pt x="172945" y="109331"/>
                </a:lnTo>
                <a:lnTo>
                  <a:pt x="171013" y="108400"/>
                </a:lnTo>
                <a:lnTo>
                  <a:pt x="168733" y="107779"/>
                </a:lnTo>
                <a:lnTo>
                  <a:pt x="142676" y="106702"/>
                </a:lnTo>
                <a:lnTo>
                  <a:pt x="126809" y="107603"/>
                </a:lnTo>
                <a:lnTo>
                  <a:pt x="109825" y="111311"/>
                </a:lnTo>
                <a:lnTo>
                  <a:pt x="92344" y="118912"/>
                </a:lnTo>
                <a:lnTo>
                  <a:pt x="74644" y="129897"/>
                </a:lnTo>
                <a:lnTo>
                  <a:pt x="65753" y="136994"/>
                </a:lnTo>
                <a:lnTo>
                  <a:pt x="56846" y="144702"/>
                </a:lnTo>
                <a:lnTo>
                  <a:pt x="47928" y="152817"/>
                </a:lnTo>
                <a:lnTo>
                  <a:pt x="30074" y="169771"/>
                </a:lnTo>
                <a:lnTo>
                  <a:pt x="23127" y="177466"/>
                </a:lnTo>
                <a:lnTo>
                  <a:pt x="17504" y="184582"/>
                </a:lnTo>
                <a:lnTo>
                  <a:pt x="12761" y="191310"/>
                </a:lnTo>
                <a:lnTo>
                  <a:pt x="8607" y="197779"/>
                </a:lnTo>
                <a:lnTo>
                  <a:pt x="4843" y="204077"/>
                </a:lnTo>
                <a:lnTo>
                  <a:pt x="1341" y="210260"/>
                </a:lnTo>
                <a:lnTo>
                  <a:pt x="0" y="217358"/>
                </a:lnTo>
                <a:lnTo>
                  <a:pt x="99" y="225066"/>
                </a:lnTo>
                <a:lnTo>
                  <a:pt x="1158" y="233182"/>
                </a:lnTo>
                <a:lnTo>
                  <a:pt x="2857" y="240577"/>
                </a:lnTo>
                <a:lnTo>
                  <a:pt x="4984" y="247491"/>
                </a:lnTo>
                <a:lnTo>
                  <a:pt x="7394" y="254085"/>
                </a:lnTo>
                <a:lnTo>
                  <a:pt x="10988" y="259473"/>
                </a:lnTo>
                <a:lnTo>
                  <a:pt x="20277" y="268106"/>
                </a:lnTo>
                <a:lnTo>
                  <a:pt x="36675" y="278544"/>
                </a:lnTo>
                <a:lnTo>
                  <a:pt x="50895" y="282204"/>
                </a:lnTo>
                <a:lnTo>
                  <a:pt x="58858" y="283180"/>
                </a:lnTo>
                <a:lnTo>
                  <a:pt x="75651" y="281619"/>
                </a:lnTo>
                <a:lnTo>
                  <a:pt x="99209" y="275162"/>
                </a:lnTo>
                <a:lnTo>
                  <a:pt x="105966" y="272532"/>
                </a:lnTo>
                <a:lnTo>
                  <a:pt x="118770" y="261673"/>
                </a:lnTo>
                <a:lnTo>
                  <a:pt x="124965" y="254610"/>
                </a:lnTo>
                <a:lnTo>
                  <a:pt x="131081" y="245932"/>
                </a:lnTo>
                <a:lnTo>
                  <a:pt x="137145" y="236179"/>
                </a:lnTo>
                <a:lnTo>
                  <a:pt x="143174" y="225708"/>
                </a:lnTo>
                <a:lnTo>
                  <a:pt x="148187" y="215750"/>
                </a:lnTo>
                <a:lnTo>
                  <a:pt x="152521" y="206135"/>
                </a:lnTo>
                <a:lnTo>
                  <a:pt x="156405" y="196749"/>
                </a:lnTo>
                <a:lnTo>
                  <a:pt x="159986" y="187514"/>
                </a:lnTo>
                <a:lnTo>
                  <a:pt x="166615" y="169317"/>
                </a:lnTo>
                <a:lnTo>
                  <a:pt x="175931" y="142337"/>
                </a:lnTo>
                <a:lnTo>
                  <a:pt x="176976" y="134373"/>
                </a:lnTo>
                <a:lnTo>
                  <a:pt x="176681" y="127079"/>
                </a:lnTo>
                <a:lnTo>
                  <a:pt x="173814" y="110596"/>
                </a:lnTo>
                <a:lnTo>
                  <a:pt x="172587" y="109243"/>
                </a:lnTo>
                <a:lnTo>
                  <a:pt x="170774" y="108341"/>
                </a:lnTo>
                <a:lnTo>
                  <a:pt x="168574" y="107741"/>
                </a:lnTo>
                <a:lnTo>
                  <a:pt x="167106" y="108332"/>
                </a:lnTo>
                <a:lnTo>
                  <a:pt x="166127" y="109718"/>
                </a:lnTo>
                <a:lnTo>
                  <a:pt x="162102" y="119056"/>
                </a:lnTo>
                <a:lnTo>
                  <a:pt x="159812" y="123813"/>
                </a:lnTo>
                <a:lnTo>
                  <a:pt x="158285" y="129961"/>
                </a:lnTo>
                <a:lnTo>
                  <a:pt x="157268" y="137037"/>
                </a:lnTo>
                <a:lnTo>
                  <a:pt x="156589" y="144730"/>
                </a:lnTo>
                <a:lnTo>
                  <a:pt x="157130" y="152836"/>
                </a:lnTo>
                <a:lnTo>
                  <a:pt x="158484" y="161215"/>
                </a:lnTo>
                <a:lnTo>
                  <a:pt x="160380" y="169779"/>
                </a:lnTo>
                <a:lnTo>
                  <a:pt x="162637" y="178464"/>
                </a:lnTo>
                <a:lnTo>
                  <a:pt x="165134" y="187231"/>
                </a:lnTo>
                <a:lnTo>
                  <a:pt x="170558" y="204910"/>
                </a:lnTo>
                <a:lnTo>
                  <a:pt x="176279" y="222689"/>
                </a:lnTo>
                <a:lnTo>
                  <a:pt x="181181" y="231597"/>
                </a:lnTo>
                <a:lnTo>
                  <a:pt x="187430" y="240512"/>
                </a:lnTo>
                <a:lnTo>
                  <a:pt x="194574" y="249432"/>
                </a:lnTo>
                <a:lnTo>
                  <a:pt x="201324" y="257364"/>
                </a:lnTo>
                <a:lnTo>
                  <a:pt x="207810" y="264636"/>
                </a:lnTo>
                <a:lnTo>
                  <a:pt x="214120" y="271468"/>
                </a:lnTo>
                <a:lnTo>
                  <a:pt x="229077" y="281706"/>
                </a:lnTo>
                <a:lnTo>
                  <a:pt x="237237" y="285824"/>
                </a:lnTo>
                <a:lnTo>
                  <a:pt x="254248" y="290401"/>
                </a:lnTo>
                <a:lnTo>
                  <a:pt x="277929" y="292977"/>
                </a:lnTo>
                <a:lnTo>
                  <a:pt x="284702" y="293339"/>
                </a:lnTo>
                <a:lnTo>
                  <a:pt x="292197" y="291596"/>
                </a:lnTo>
                <a:lnTo>
                  <a:pt x="308471" y="284367"/>
                </a:lnTo>
                <a:lnTo>
                  <a:pt x="322986" y="274539"/>
                </a:lnTo>
                <a:lnTo>
                  <a:pt x="329638" y="269140"/>
                </a:lnTo>
                <a:lnTo>
                  <a:pt x="336059" y="261573"/>
                </a:lnTo>
                <a:lnTo>
                  <a:pt x="342327" y="252559"/>
                </a:lnTo>
                <a:lnTo>
                  <a:pt x="348491" y="242580"/>
                </a:lnTo>
                <a:lnTo>
                  <a:pt x="354586" y="231959"/>
                </a:lnTo>
                <a:lnTo>
                  <a:pt x="366657" y="209576"/>
                </a:lnTo>
                <a:lnTo>
                  <a:pt x="372657" y="197058"/>
                </a:lnTo>
                <a:lnTo>
                  <a:pt x="378642" y="183752"/>
                </a:lnTo>
                <a:lnTo>
                  <a:pt x="384619" y="169920"/>
                </a:lnTo>
                <a:lnTo>
                  <a:pt x="396557" y="143968"/>
                </a:lnTo>
                <a:lnTo>
                  <a:pt x="402522" y="131492"/>
                </a:lnTo>
                <a:lnTo>
                  <a:pt x="407492" y="119205"/>
                </a:lnTo>
                <a:lnTo>
                  <a:pt x="411798" y="107046"/>
                </a:lnTo>
                <a:lnTo>
                  <a:pt x="425845" y="63754"/>
                </a:lnTo>
                <a:lnTo>
                  <a:pt x="428006" y="54203"/>
                </a:lnTo>
                <a:lnTo>
                  <a:pt x="429446" y="44859"/>
                </a:lnTo>
                <a:lnTo>
                  <a:pt x="430407" y="35653"/>
                </a:lnTo>
                <a:lnTo>
                  <a:pt x="431048" y="28523"/>
                </a:lnTo>
                <a:lnTo>
                  <a:pt x="431758" y="17956"/>
                </a:lnTo>
                <a:lnTo>
                  <a:pt x="432159" y="6429"/>
                </a:lnTo>
                <a:lnTo>
                  <a:pt x="431222" y="4079"/>
                </a:lnTo>
                <a:lnTo>
                  <a:pt x="429604" y="2514"/>
                </a:lnTo>
                <a:lnTo>
                  <a:pt x="424617" y="0"/>
                </a:lnTo>
                <a:lnTo>
                  <a:pt x="423935" y="4948"/>
                </a:lnTo>
                <a:lnTo>
                  <a:pt x="423632" y="14754"/>
                </a:lnTo>
                <a:lnTo>
                  <a:pt x="423391" y="123783"/>
                </a:lnTo>
                <a:lnTo>
                  <a:pt x="424384" y="136886"/>
                </a:lnTo>
                <a:lnTo>
                  <a:pt x="426039" y="149590"/>
                </a:lnTo>
                <a:lnTo>
                  <a:pt x="428135" y="162029"/>
                </a:lnTo>
                <a:lnTo>
                  <a:pt x="430525" y="174290"/>
                </a:lnTo>
                <a:lnTo>
                  <a:pt x="435831" y="198497"/>
                </a:lnTo>
                <a:lnTo>
                  <a:pt x="439629" y="210508"/>
                </a:lnTo>
                <a:lnTo>
                  <a:pt x="444148" y="222484"/>
                </a:lnTo>
                <a:lnTo>
                  <a:pt x="449146" y="234437"/>
                </a:lnTo>
                <a:lnTo>
                  <a:pt x="454465" y="246375"/>
                </a:lnTo>
                <a:lnTo>
                  <a:pt x="465672" y="270221"/>
                </a:lnTo>
                <a:lnTo>
                  <a:pt x="471441" y="281145"/>
                </a:lnTo>
                <a:lnTo>
                  <a:pt x="477273" y="291404"/>
                </a:lnTo>
                <a:lnTo>
                  <a:pt x="483148" y="301219"/>
                </a:lnTo>
                <a:lnTo>
                  <a:pt x="490045" y="309748"/>
                </a:lnTo>
                <a:lnTo>
                  <a:pt x="497622" y="317417"/>
                </a:lnTo>
                <a:lnTo>
                  <a:pt x="505652" y="324515"/>
                </a:lnTo>
                <a:lnTo>
                  <a:pt x="522520" y="335048"/>
                </a:lnTo>
                <a:lnTo>
                  <a:pt x="548768" y="346555"/>
                </a:lnTo>
                <a:lnTo>
                  <a:pt x="557627" y="349893"/>
                </a:lnTo>
                <a:lnTo>
                  <a:pt x="566512" y="351127"/>
                </a:lnTo>
                <a:lnTo>
                  <a:pt x="584331" y="349851"/>
                </a:lnTo>
                <a:lnTo>
                  <a:pt x="606368" y="343555"/>
                </a:lnTo>
                <a:lnTo>
                  <a:pt x="621908" y="335572"/>
                </a:lnTo>
                <a:lnTo>
                  <a:pt x="630223" y="330665"/>
                </a:lnTo>
                <a:lnTo>
                  <a:pt x="637753" y="324417"/>
                </a:lnTo>
                <a:lnTo>
                  <a:pt x="644759" y="317275"/>
                </a:lnTo>
                <a:lnTo>
                  <a:pt x="651416" y="309538"/>
                </a:lnTo>
                <a:lnTo>
                  <a:pt x="657840" y="301402"/>
                </a:lnTo>
                <a:lnTo>
                  <a:pt x="664109" y="293003"/>
                </a:lnTo>
                <a:lnTo>
                  <a:pt x="670276" y="284426"/>
                </a:lnTo>
                <a:lnTo>
                  <a:pt x="675380" y="274740"/>
                </a:lnTo>
                <a:lnTo>
                  <a:pt x="679775" y="264314"/>
                </a:lnTo>
                <a:lnTo>
                  <a:pt x="683699" y="253394"/>
                </a:lnTo>
                <a:lnTo>
                  <a:pt x="687308" y="244130"/>
                </a:lnTo>
                <a:lnTo>
                  <a:pt x="690707" y="235969"/>
                </a:lnTo>
                <a:lnTo>
                  <a:pt x="693966" y="228545"/>
                </a:lnTo>
                <a:lnTo>
                  <a:pt x="696138" y="220618"/>
                </a:lnTo>
                <a:lnTo>
                  <a:pt x="697588" y="212358"/>
                </a:lnTo>
                <a:lnTo>
                  <a:pt x="698554" y="203874"/>
                </a:lnTo>
                <a:lnTo>
                  <a:pt x="698203" y="196233"/>
                </a:lnTo>
                <a:lnTo>
                  <a:pt x="696978" y="189155"/>
                </a:lnTo>
                <a:lnTo>
                  <a:pt x="695167" y="182452"/>
                </a:lnTo>
                <a:lnTo>
                  <a:pt x="690507" y="172358"/>
                </a:lnTo>
                <a:lnTo>
                  <a:pt x="687874" y="168278"/>
                </a:lnTo>
                <a:lnTo>
                  <a:pt x="679651" y="161098"/>
                </a:lnTo>
                <a:lnTo>
                  <a:pt x="670369" y="155592"/>
                </a:lnTo>
                <a:lnTo>
                  <a:pt x="662933" y="153145"/>
                </a:lnTo>
                <a:lnTo>
                  <a:pt x="648417" y="151767"/>
                </a:lnTo>
                <a:lnTo>
                  <a:pt x="637286" y="154090"/>
                </a:lnTo>
                <a:lnTo>
                  <a:pt x="631537" y="156099"/>
                </a:lnTo>
                <a:lnTo>
                  <a:pt x="626710" y="159422"/>
                </a:lnTo>
                <a:lnTo>
                  <a:pt x="618700" y="168407"/>
                </a:lnTo>
                <a:lnTo>
                  <a:pt x="615173" y="174573"/>
                </a:lnTo>
                <a:lnTo>
                  <a:pt x="611829" y="181661"/>
                </a:lnTo>
                <a:lnTo>
                  <a:pt x="608606" y="189362"/>
                </a:lnTo>
                <a:lnTo>
                  <a:pt x="606458" y="197473"/>
                </a:lnTo>
                <a:lnTo>
                  <a:pt x="605025" y="205858"/>
                </a:lnTo>
                <a:lnTo>
                  <a:pt x="604070" y="214423"/>
                </a:lnTo>
                <a:lnTo>
                  <a:pt x="603434" y="223109"/>
                </a:lnTo>
                <a:lnTo>
                  <a:pt x="603009" y="231878"/>
                </a:lnTo>
                <a:lnTo>
                  <a:pt x="602726" y="240700"/>
                </a:lnTo>
                <a:lnTo>
                  <a:pt x="603531" y="249557"/>
                </a:lnTo>
                <a:lnTo>
                  <a:pt x="605061" y="258439"/>
                </a:lnTo>
                <a:lnTo>
                  <a:pt x="607073" y="267337"/>
                </a:lnTo>
                <a:lnTo>
                  <a:pt x="610402" y="275253"/>
                </a:lnTo>
                <a:lnTo>
                  <a:pt x="614607" y="282515"/>
                </a:lnTo>
                <a:lnTo>
                  <a:pt x="624576" y="296867"/>
                </a:lnTo>
                <a:lnTo>
                  <a:pt x="635628" y="313168"/>
                </a:lnTo>
                <a:lnTo>
                  <a:pt x="642349" y="319698"/>
                </a:lnTo>
                <a:lnTo>
                  <a:pt x="657762" y="329599"/>
                </a:lnTo>
                <a:lnTo>
                  <a:pt x="683192" y="340752"/>
                </a:lnTo>
                <a:lnTo>
                  <a:pt x="709596" y="345599"/>
                </a:lnTo>
                <a:lnTo>
                  <a:pt x="736291" y="347035"/>
                </a:lnTo>
                <a:lnTo>
                  <a:pt x="751491" y="344725"/>
                </a:lnTo>
                <a:lnTo>
                  <a:pt x="758325" y="342721"/>
                </a:lnTo>
                <a:lnTo>
                  <a:pt x="771215" y="335201"/>
                </a:lnTo>
                <a:lnTo>
                  <a:pt x="783566" y="325245"/>
                </a:lnTo>
                <a:lnTo>
                  <a:pt x="795676" y="314205"/>
                </a:lnTo>
                <a:lnTo>
                  <a:pt x="805031" y="302684"/>
                </a:lnTo>
                <a:lnTo>
                  <a:pt x="813492" y="290948"/>
                </a:lnTo>
                <a:lnTo>
                  <a:pt x="823875" y="279119"/>
                </a:lnTo>
                <a:lnTo>
                  <a:pt x="829812" y="269892"/>
                </a:lnTo>
                <a:lnTo>
                  <a:pt x="833625" y="260624"/>
                </a:lnTo>
                <a:lnTo>
                  <a:pt x="839030" y="254279"/>
                </a:lnTo>
                <a:lnTo>
                  <a:pt x="840520" y="253649"/>
                </a:lnTo>
                <a:lnTo>
                  <a:pt x="841514" y="254221"/>
                </a:lnTo>
                <a:lnTo>
                  <a:pt x="842177" y="255596"/>
                </a:lnTo>
                <a:lnTo>
                  <a:pt x="842913" y="259767"/>
                </a:lnTo>
                <a:lnTo>
                  <a:pt x="843386" y="270531"/>
                </a:lnTo>
                <a:lnTo>
                  <a:pt x="840802" y="278974"/>
                </a:lnTo>
                <a:lnTo>
                  <a:pt x="837336" y="289340"/>
                </a:lnTo>
                <a:lnTo>
                  <a:pt x="835796" y="300563"/>
                </a:lnTo>
                <a:lnTo>
                  <a:pt x="835111" y="312164"/>
                </a:lnTo>
                <a:lnTo>
                  <a:pt x="834928" y="318037"/>
                </a:lnTo>
                <a:lnTo>
                  <a:pt x="837375" y="329853"/>
                </a:lnTo>
                <a:lnTo>
                  <a:pt x="840779" y="341719"/>
                </a:lnTo>
                <a:lnTo>
                  <a:pt x="842291" y="353608"/>
                </a:lnTo>
                <a:lnTo>
                  <a:pt x="842963" y="362860"/>
                </a:lnTo>
                <a:lnTo>
                  <a:pt x="843143" y="366717"/>
                </a:lnTo>
                <a:lnTo>
                  <a:pt x="844256" y="370279"/>
                </a:lnTo>
                <a:lnTo>
                  <a:pt x="851591" y="382080"/>
                </a:lnTo>
                <a:lnTo>
                  <a:pt x="852062" y="382791"/>
                </a:lnTo>
                <a:lnTo>
                  <a:pt x="852366" y="375125"/>
                </a:lnTo>
                <a:lnTo>
                  <a:pt x="852407" y="366140"/>
                </a:lnTo>
                <a:lnTo>
                  <a:pt x="851425" y="359973"/>
                </a:lnTo>
                <a:lnTo>
                  <a:pt x="849777" y="352885"/>
                </a:lnTo>
                <a:lnTo>
                  <a:pt x="847685" y="345184"/>
                </a:lnTo>
                <a:lnTo>
                  <a:pt x="846290" y="337073"/>
                </a:lnTo>
                <a:lnTo>
                  <a:pt x="845361" y="328689"/>
                </a:lnTo>
                <a:lnTo>
                  <a:pt x="844742" y="320124"/>
                </a:lnTo>
                <a:lnTo>
                  <a:pt x="844329" y="311436"/>
                </a:lnTo>
                <a:lnTo>
                  <a:pt x="843869" y="293846"/>
                </a:lnTo>
                <a:lnTo>
                  <a:pt x="842753" y="283997"/>
                </a:lnTo>
                <a:lnTo>
                  <a:pt x="841017" y="273461"/>
                </a:lnTo>
                <a:lnTo>
                  <a:pt x="838865" y="262469"/>
                </a:lnTo>
                <a:lnTo>
                  <a:pt x="838425" y="252164"/>
                </a:lnTo>
                <a:lnTo>
                  <a:pt x="839123" y="242317"/>
                </a:lnTo>
                <a:lnTo>
                  <a:pt x="840583" y="232777"/>
                </a:lnTo>
                <a:lnTo>
                  <a:pt x="841556" y="222447"/>
                </a:lnTo>
                <a:lnTo>
                  <a:pt x="842205" y="211592"/>
                </a:lnTo>
                <a:lnTo>
                  <a:pt x="842637" y="200387"/>
                </a:lnTo>
                <a:lnTo>
                  <a:pt x="843918" y="189939"/>
                </a:lnTo>
                <a:lnTo>
                  <a:pt x="845766" y="179999"/>
                </a:lnTo>
                <a:lnTo>
                  <a:pt x="847992" y="170395"/>
                </a:lnTo>
                <a:lnTo>
                  <a:pt x="851461" y="162007"/>
                </a:lnTo>
                <a:lnTo>
                  <a:pt x="855760" y="154432"/>
                </a:lnTo>
                <a:lnTo>
                  <a:pt x="860614" y="147397"/>
                </a:lnTo>
                <a:lnTo>
                  <a:pt x="868653" y="136935"/>
                </a:lnTo>
                <a:lnTo>
                  <a:pt x="872187" y="132756"/>
                </a:lnTo>
                <a:lnTo>
                  <a:pt x="877524" y="129970"/>
                </a:lnTo>
                <a:lnTo>
                  <a:pt x="897283" y="126048"/>
                </a:lnTo>
                <a:lnTo>
                  <a:pt x="906469" y="125131"/>
                </a:lnTo>
                <a:lnTo>
                  <a:pt x="911303" y="126871"/>
                </a:lnTo>
                <a:lnTo>
                  <a:pt x="926602" y="137809"/>
                </a:lnTo>
                <a:lnTo>
                  <a:pt x="937868" y="147774"/>
                </a:lnTo>
                <a:lnTo>
                  <a:pt x="950765" y="160117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0" name="SMARTInkAnnotation95"/>
          <p:cNvSpPr/>
          <p:nvPr/>
        </p:nvSpPr>
        <p:spPr>
          <a:xfrm>
            <a:off x="7799388" y="5813425"/>
            <a:ext cx="79375" cy="17463"/>
          </a:xfrm>
          <a:custGeom>
            <a:avLst/>
            <a:gdLst/>
            <a:ahLst/>
            <a:cxnLst/>
            <a:rect l="0" t="0" r="0" b="0"/>
            <a:pathLst>
              <a:path w="80448" h="17860">
                <a:moveTo>
                  <a:pt x="0" y="0"/>
                </a:moveTo>
                <a:lnTo>
                  <a:pt x="9490" y="4740"/>
                </a:lnTo>
                <a:lnTo>
                  <a:pt x="16258" y="6137"/>
                </a:lnTo>
                <a:lnTo>
                  <a:pt x="24744" y="7068"/>
                </a:lnTo>
                <a:lnTo>
                  <a:pt x="34372" y="7689"/>
                </a:lnTo>
                <a:lnTo>
                  <a:pt x="43771" y="9094"/>
                </a:lnTo>
                <a:lnTo>
                  <a:pt x="53017" y="11024"/>
                </a:lnTo>
                <a:lnTo>
                  <a:pt x="80447" y="17859"/>
                </a:lnTo>
              </a:path>
            </a:pathLst>
          </a:custGeom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La pizza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7411" name="Picture 2" descr="C:\Documents and Settings\nhirsch\Local Settings\Temporary Internet Files\Content.IE5\UG7BXC55\MC900441775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5675" y="1851025"/>
            <a:ext cx="4602163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poulet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8435" name="Picture 2" descr="C:\Documents and Settings\nhirsch\Local Settings\Temporary Internet Files\Content.IE5\YQX8XHDN\MC90023281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852738"/>
            <a:ext cx="48863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poisson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9459" name="Picture 2" descr="C:\Documents and Settings\nhirsch\Local Settings\Temporary Internet Files\Content.IE5\UG7BXC55\MC90023359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852738"/>
            <a:ext cx="4572000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fromage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0483" name="Picture 2" descr="C:\Documents and Settings\nhirsch\Local Settings\Temporary Internet Files\Content.IE5\X39EOQP7\MC90026426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2492375"/>
            <a:ext cx="33496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jambon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1507" name="Picture 3" descr="C:\Documents and Settings\BES\Local Settings\Temporary Internet Files\Content.IE5\916D6PY6\MC90026432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492375"/>
            <a:ext cx="42910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305</TotalTime>
  <Words>347</Words>
  <Application>Microsoft Office PowerPoint</Application>
  <PresentationFormat>On-screen Show (4:3)</PresentationFormat>
  <Paragraphs>133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Module</vt:lpstr>
      <vt:lpstr>Which picture fits this person’s food diary?</vt:lpstr>
      <vt:lpstr>Learning outcomes</vt:lpstr>
      <vt:lpstr>Learning outcomes</vt:lpstr>
      <vt:lpstr>Can you guess the meanings?</vt:lpstr>
      <vt:lpstr>La pizza</vt:lpstr>
      <vt:lpstr>Le poulet</vt:lpstr>
      <vt:lpstr>Le poisson</vt:lpstr>
      <vt:lpstr>Le fromage</vt:lpstr>
      <vt:lpstr>Le jambon</vt:lpstr>
      <vt:lpstr>Les frites</vt:lpstr>
      <vt:lpstr>Les chips</vt:lpstr>
      <vt:lpstr>Le chocolat</vt:lpstr>
      <vt:lpstr>Les pâtes</vt:lpstr>
      <vt:lpstr>Les carrottes</vt:lpstr>
      <vt:lpstr>Les tomates</vt:lpstr>
      <vt:lpstr>Les pommes de terre</vt:lpstr>
      <vt:lpstr>Le pain</vt:lpstr>
      <vt:lpstr>Le coca</vt:lpstr>
      <vt:lpstr>Le jus d’orange</vt:lpstr>
      <vt:lpstr>L’eau</vt:lpstr>
      <vt:lpstr>PowerPoint Presentation</vt:lpstr>
      <vt:lpstr>Secret drawing</vt:lpstr>
      <vt:lpstr>Manger et Boire</vt:lpstr>
      <vt:lpstr>PowerPoint Presentation</vt:lpstr>
      <vt:lpstr>Le / la / les / l’</vt:lpstr>
      <vt:lpstr>Les opinions</vt:lpstr>
      <vt:lpstr>Devoirs </vt:lpstr>
      <vt:lpstr>54321</vt:lpstr>
    </vt:vector>
  </TitlesOfParts>
  <Company>BES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picture fits this person’s food diary?</dc:title>
  <dc:creator>desktop</dc:creator>
  <cp:lastModifiedBy>Clare</cp:lastModifiedBy>
  <cp:revision>31</cp:revision>
  <dcterms:created xsi:type="dcterms:W3CDTF">2012-09-13T14:36:18Z</dcterms:created>
  <dcterms:modified xsi:type="dcterms:W3CDTF">2014-04-28T09:21:28Z</dcterms:modified>
</cp:coreProperties>
</file>