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92B4BA0-3C26-4846-A335-5FBA4371A9A9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960A3E-3775-4353-B413-F9FCBCAFC0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323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84FF56-0B57-4449-AA5C-2BAF82663CD1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2FC36-1835-435E-B1A7-C18F863E9A19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B542C-5094-49DC-81F8-069A85BC26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14F-8A47-4168-877D-1E35FD2B3F1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C593-9C77-4419-85E9-906F543DE2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3E75-BE46-4E0B-AD21-9EB5D8323EDC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5FC5A-86AA-43D6-A14F-D6BA556626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8C58F-EE97-44DD-8439-774E163B487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9857D-287A-40A6-9984-9093502F3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C8D1-3B6B-4B8C-BA9D-2E51D26FD393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39868-E200-48CC-A215-58864CEBCD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80CC-1572-4E78-B157-D66F6BE639E4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E2F0F-F0DA-484C-85D1-C279B61939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8808-7B94-4267-89D3-8C7293FC60EF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1804-034B-4330-90AC-CF905392DD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593C-73C2-49A0-8BC9-40D25FA4258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4E2D-A1B3-4C5D-9E61-F73D6084A9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5B8C4-C5D7-4411-86D4-2973320877E6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A0CFF-0515-4AB7-953B-317EEA5DF3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7421D-A3DC-470D-BFC2-34740E46CDE6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3C1-89B0-4762-92E3-192EAD329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0F2B-AC0D-43FD-A87D-F4DF766DDBF2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D557-1894-45AE-8ED3-DD21534B99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867345-9877-4CED-B6AE-F9BA6492B1A8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6A571B-EFEB-45B6-B300-07676F27D3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0" y="0"/>
            <a:ext cx="3563938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Merci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-20638" y="630238"/>
            <a:ext cx="356393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ne sais pas.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0" y="862013"/>
            <a:ext cx="3563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0" y="1341438"/>
            <a:ext cx="35544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peux aller aux toilettes?</a:t>
            </a:r>
          </a:p>
          <a:p>
            <a:endParaRPr lang="en-GB" sz="3200">
              <a:latin typeface="Calibri" pitchFamily="34" charset="0"/>
            </a:endParaRPr>
          </a:p>
        </p:txBody>
      </p:sp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0" y="3341688"/>
            <a:ext cx="356393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Il/elle est absent(e)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42" name="TextBox 8"/>
          <p:cNvSpPr txBox="1">
            <a:spLocks noChangeArrowheads="1"/>
          </p:cNvSpPr>
          <p:nvPr/>
        </p:nvSpPr>
        <p:spPr bwMode="auto">
          <a:xfrm>
            <a:off x="0" y="4203700"/>
            <a:ext cx="35433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Il/elle est malade!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71438" y="4941888"/>
            <a:ext cx="39957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peux enlever ma veste?</a:t>
            </a:r>
          </a:p>
          <a:p>
            <a:endParaRPr lang="en-GB" sz="3200">
              <a:latin typeface="Calibri" pitchFamily="34" charset="0"/>
            </a:endParaRPr>
          </a:p>
        </p:txBody>
      </p:sp>
      <p:sp>
        <p:nvSpPr>
          <p:cNvPr id="14344" name="TextBox 10"/>
          <p:cNvSpPr txBox="1">
            <a:spLocks noChangeArrowheads="1"/>
          </p:cNvSpPr>
          <p:nvPr/>
        </p:nvSpPr>
        <p:spPr bwMode="auto">
          <a:xfrm>
            <a:off x="4500563" y="-30163"/>
            <a:ext cx="36004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Comment ça s’écrit?</a:t>
            </a:r>
          </a:p>
          <a:p>
            <a:endParaRPr lang="en-GB" sz="3200">
              <a:latin typeface="Calibri" pitchFamily="34" charset="0"/>
            </a:endParaRPr>
          </a:p>
        </p:txBody>
      </p:sp>
      <p:sp>
        <p:nvSpPr>
          <p:cNvPr id="14345" name="TextBox 11"/>
          <p:cNvSpPr txBox="1">
            <a:spLocks noChangeArrowheads="1"/>
          </p:cNvSpPr>
          <p:nvPr/>
        </p:nvSpPr>
        <p:spPr bwMode="auto">
          <a:xfrm>
            <a:off x="4344988" y="630238"/>
            <a:ext cx="446405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Comment dit-on … en français?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4367213" y="1941513"/>
            <a:ext cx="44640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n’ai pas de… (stylo/crayon/cahier …)</a:t>
            </a:r>
          </a:p>
          <a:p>
            <a:endParaRPr lang="en-GB" sz="3200">
              <a:latin typeface="Calibri" pitchFamily="34" charset="0"/>
            </a:endParaRPr>
          </a:p>
        </p:txBody>
      </p:sp>
      <p:sp>
        <p:nvSpPr>
          <p:cNvPr id="14347" name="TextBox 13"/>
          <p:cNvSpPr txBox="1">
            <a:spLocks noChangeArrowheads="1"/>
          </p:cNvSpPr>
          <p:nvPr/>
        </p:nvSpPr>
        <p:spPr bwMode="auto">
          <a:xfrm>
            <a:off x="4438650" y="3262313"/>
            <a:ext cx="432117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A tes souhaits!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48" name="TextBox 14"/>
          <p:cNvSpPr txBox="1">
            <a:spLocks noChangeArrowheads="1"/>
          </p:cNvSpPr>
          <p:nvPr/>
        </p:nvSpPr>
        <p:spPr bwMode="auto">
          <a:xfrm>
            <a:off x="4500563" y="4124325"/>
            <a:ext cx="4319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J’ai fini!</a:t>
            </a:r>
          </a:p>
        </p:txBody>
      </p:sp>
      <p:sp>
        <p:nvSpPr>
          <p:cNvPr id="14349" name="TextBox 15"/>
          <p:cNvSpPr txBox="1">
            <a:spLocks noChangeArrowheads="1"/>
          </p:cNvSpPr>
          <p:nvPr/>
        </p:nvSpPr>
        <p:spPr bwMode="auto">
          <a:xfrm>
            <a:off x="4452938" y="4941888"/>
            <a:ext cx="4321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peux fermer la porte?</a:t>
            </a:r>
          </a:p>
        </p:txBody>
      </p:sp>
      <p:sp>
        <p:nvSpPr>
          <p:cNvPr id="14350" name="TextBox 16"/>
          <p:cNvSpPr txBox="1">
            <a:spLocks noChangeArrowheads="1"/>
          </p:cNvSpPr>
          <p:nvPr/>
        </p:nvSpPr>
        <p:spPr bwMode="auto">
          <a:xfrm>
            <a:off x="0" y="6056313"/>
            <a:ext cx="4211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Plus lentement!</a:t>
            </a:r>
          </a:p>
        </p:txBody>
      </p:sp>
      <p:sp>
        <p:nvSpPr>
          <p:cNvPr id="14351" name="TextBox 17"/>
          <p:cNvSpPr txBox="1">
            <a:spLocks noChangeArrowheads="1"/>
          </p:cNvSpPr>
          <p:nvPr/>
        </p:nvSpPr>
        <p:spPr bwMode="auto">
          <a:xfrm>
            <a:off x="0" y="2400300"/>
            <a:ext cx="40671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ne comprends pas.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352" name="TextBox 18"/>
          <p:cNvSpPr txBox="1">
            <a:spLocks noChangeArrowheads="1"/>
          </p:cNvSpPr>
          <p:nvPr/>
        </p:nvSpPr>
        <p:spPr bwMode="auto">
          <a:xfrm>
            <a:off x="4470400" y="5926138"/>
            <a:ext cx="4656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Je peux ouvrir la fenêtre?</a:t>
            </a:r>
          </a:p>
        </p:txBody>
      </p:sp>
      <p:sp>
        <p:nvSpPr>
          <p:cNvPr id="18" name="TextBox 7"/>
          <p:cNvSpPr txBox="1"/>
          <p:nvPr/>
        </p:nvSpPr>
        <p:spPr>
          <a:xfrm>
            <a:off x="3762450" y="6642556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</a:t>
            </a:r>
            <a:r>
              <a:rPr lang="en-GB" sz="800" dirty="0" smtClean="0">
                <a:latin typeface="Arial Rounded MT Bold" panose="020F0704030504030204" pitchFamily="34" charset="0"/>
              </a:rPr>
              <a:t>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RDowling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r>
              <a:rPr lang="en-GB" sz="800" dirty="0" smtClean="0">
                <a:latin typeface="Arial Rounded MT Bold" panose="020F0704030504030204" pitchFamily="34" charset="0"/>
              </a:rPr>
              <a:t>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t0.gstatic.com/images?q=tbn:ANd9GcQtooW56yf9qfwRDzPa7zIDplt41DmeqrOCxnyVw42Szwth2-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3888" y="238125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http://t0.gstatic.com/images?q=tbn:ANd9GcRT5PDJ2uxA1S0WOikZQ4hzpNd7-rx6iCg2oSteAPzh_F3Zu5F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9300" y="0"/>
            <a:ext cx="9429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http://t3.gstatic.com/images?q=tbn:ANd9GcRU5AKeqNWBI1wlzEoXa7xw_ojN_nwq98yxeO0SK25zxzEmE4SNu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9050" y="0"/>
            <a:ext cx="8461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t0.gstatic.com/images?q=tbn:ANd9GcSNXUEtOkeKF4oiZhV7NnlZrCXlpjXSKuliAQmoEuzjHGhSVyG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341438"/>
            <a:ext cx="17287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http://t1.gstatic.com/images?q=tbn:ANd9GcT16pjSINVG3MCEoJzASUSpjVxUnI3uBElV0nBE7wBPEMSr8ml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9050" y="2924175"/>
            <a:ext cx="12636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t0.gstatic.com/images?q=tbn:ANd9GcQqqSV3e80vfWFnMSBDf_ivZL6A49OwDzgG1BrbztEi3d0WpMH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43025" y="2940050"/>
            <a:ext cx="10350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" descr="http://t1.gstatic.com/images?q=tbn:ANd9GcT16pjSINVG3MCEoJzASUSpjVxUnI3uBElV0nBE7wBPEMSr8ml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4925" y="4992688"/>
            <a:ext cx="1255713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4" descr="http://t0.gstatic.com/images?q=tbn:ANd9GcQQPqBR4Paq19flRDI0J4D_szaVmZejGhvk5xrKfcDSfJM2-8K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22363" y="5291138"/>
            <a:ext cx="1211262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 descr="http://t3.gstatic.com/images?q=tbn:ANd9GcQCVnhXQ4Z_LwYYZzCiYsOsqpNHzCtBoKvEdNMLerD5xJstEEIz3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00338" y="0"/>
            <a:ext cx="223202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" descr="http://t2.gstatic.com/images?q=tbn:ANd9GcTl50F7wJEi7A1W_klh7a5oNBa1wMivxaOJdJBu7Nb-B7cNveN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59113" y="1535113"/>
            <a:ext cx="16383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" descr="http://t3.gstatic.com/images?q=tbn:ANd9GcTi2QglrzKlAGrzlmsfI44EHmiKLtzHe2dIVjLkHCCe8lhHiwdy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00338" y="3306763"/>
            <a:ext cx="24923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Multiply 12"/>
          <p:cNvSpPr/>
          <p:nvPr/>
        </p:nvSpPr>
        <p:spPr>
          <a:xfrm>
            <a:off x="0" y="0"/>
            <a:ext cx="2555875" cy="134143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73" name="Picture 4" descr="http://2.bp.blogspot.com/-x33TBhimscY/Tc727hxLD-I/AAAAAAAAHdY/kEJx-Glry_E/s1600/istockphoto_4894377-don-t-know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88125" y="23813"/>
            <a:ext cx="2557463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" descr="http://t0.gstatic.com/images?q=tbn:ANd9GcRJXWkUUylJheDx_f9J_SHQYev0mY46aG4ZF9Tpf2ihcVjde6zFSw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64388" y="4992688"/>
            <a:ext cx="1728787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" descr="http://t3.gstatic.com/images?q=tbn:ANd9GcTo0cSdoxE1nVci4frTZfZYmzcxEVUIVeNFf4X8YnejfWCJZWD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164388" y="3405188"/>
            <a:ext cx="1958975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6" name="AutoShape 4" descr="data:image/jpeg;base64,/9j/4AAQSkZJRgABAQAAAQABAAD/2wBDAAkGBwgHBgkIBwgKCgkLDRYPDQwMDRsUFRAWIB0iIiAdHx8kKDQsJCYxJx8fLT0tMTU3Ojo6Iys/RD84QzQ5Ojf/2wBDAQoKCg0MDRoPDxo3JR8lNzc3Nzc3Nzc3Nzc3Nzc3Nzc3Nzc3Nzc3Nzc3Nzc3Nzc3Nzc3Nzc3Nzc3Nzc3Nzc3Nzf/wAARCAB8ANEDASIAAhEBAxEB/8QAHAAAAQQDAQAAAAAAAAAAAAAAAAQFBgcBAgMI/8QAQRAAAQMDAwIDBgQDBQcFAQAAAQIDBAAFEQYSITFBE1FhBxQiMnGBFZGhsSNCUjNicpLBFkNTgsLh8CRzorLR8f/EABkBAAIDAQAAAAAAAAAAAAAAAAADAQIEBf/EAC8RAAICAQQBAgQFBAMAAAAAAAABAhEDBBIhMUETcRQiUdFhgZGh8AUyorHB4fH/2gAMAwEAAhEDEQA/ALxooooAKKKKACiiigAooooAKKKKACubzqGW1OOrShtAJUpRwAPMmtJcpmJGdkSnUNMNIK3HFqwlCQMkk9hXn7W+rrnr+W/DtazFsDKsDcOZSgcgq9OMgdu/PSG0lbKykoq30S3V/tqt0FbsXTTIuEhJKfeXMhgH07r+2Aexqv5mq9d6lYL4uy2I6icNxleAOOw2/F6da0gtx3o7lrlRG2VtoGUDkKT/AFJPU/vSSxyHbbcF2aUcpySws9+4/P8AcGlvI6dGaWok4vauV/oTRbNJvDKZUm7uvb+oUVLUD5HcetLGdMqjkKYukppQ6FpW39qXv2xQfXIgSFRXXOXBtCkLPqDWoavR+H3qCkf1hlWf3xS3kk+mZnqZy5U1Rhi7ars89mPbNTTXHHAVluSouJQkee7dwTxwBUqtvthvFmkJjastzMpBGUvwjtUR/hJwf0qOQoTcEOOuOKceWMuvuEAkD9ABUcG7Ut7PJTEYHHY7c/uTV4ZG++kPw6htu38q7Z6b0zqiz6nie82eYl4AfxGzw42fJSeopwnzmoSUOP7g0pQSXAMpRnuryHQZ9a80OMR7BIbm2acu23NvJaWlallfoUnOR9quT2ca9j6xiLhT0IYuzKP48dQwl5P9aQeceY7ZpkZKStGjHlWSNxJ4FAgVkHNM0Em2zBbXSTGdBMRSuwHVs/Qcj0+ldYMp9iYqBOVvWoFcd8gDxU55Bx/MP1HPnibLKX1HWisAms1JcKKKKACiiigAzRWm4ZI7jqK0iSWpTXisK3I3KTnHdJKT+oNBFnXI86abnqiw2p/wLlebfFexnwnZKEqx54zmmP2i6nRaYbdqgytl5uS0sxW0EeIApQBUnPAOOmSMnFQb2e6Wbl/jiXheoDDD29m5SWw04+Dkq3oWkgkY688Hsah3XBJcNtuUC6RxIts2PLZP+8YdStP5g0qyPOqFiSbwxqW1mz+4tyJSlGDcHXSw3c2k9UqbSDzg8bu/KcVJbnq7XllvUeJdrdaENSwoRloK1NuLAz4ZX1SceY5x3qE3tuSoi+OS1qKjujdUNalhPKVGXEnRXPClRFqCi0vGeCPmSQcg1Ih0qbskKKKRXic3bLZKmu/Kw0pePMgcD7nipAqP20aik3GejSNnWAlKfFuCwePNKCe3mR3yn1qL2xlyPESw4y00G+EBpZUCMdTkdc5raFabq2/KuUpKJb9wcL7jiDhQJ7YPbnjmtZL1yayEWaTnOAt1SUo+5yaz5blwjnalyyPbFcCaZn/aG3bOpae3/wCHAx+tNur/AI5MFEcKMzJ2hv5sZ4/Ucfel5Bt6JF0ujgW9sCQlsYCE54Snzye9JbGyT418uRAW4CpBJ4Qj/wA6en1qI8c/QpCoNT7rj3ZzRF1MEAiY157V7T/00oQvUrQBW3DeA6gcE/sKXR2bxd074SRDjH5FuNhS1DzweBS1Omrw1hxF3Dqh1beZBCvuOlHfdBbb5USI3+7XEs+6yYZhpWPiIXu3jyz0xT/Y7em3QEoO3xFje4odCf8AtS646fVebOsIWjxkklKVDG1Y4wfr0+9N0GLOdsb0SQMPobU34iTnIIO0/b/SpfMa6JlbxJJVzyc03SAH1ykxJBSvCTLDJKSB6+XrW01TrLsbUNjdT79DO9tbfIWnuPXjPHkSK7WOQ27b2mMBDzCA0610KCBj8jSliHHiqdUw0lvxFblpHyk46gdKpu2sU5rHO1douSyXZjWuko9xgqDbywFJGclh9Pbz4P5g+Rpe9m8WduTGT4ctB8RoK6tupyCk/fKT6ZqqvY7dBZ9YT9NlYMacgyo4z8rg6px6pB/yirZt/wD6a7T4YzsXtkoHYbshQH3Tn/mrT+J07Uqa6Ytt8pubCZkt5CHUBQB6j0PqKU01WYeC7cIeMJZkFSP8KwF/uVU61KLxdoKKKKksFFFFADGovQk3yWtCgceK2o9FJDQ4H0INa3Ce1pjSDs1aStuDD3bM8rITwM+pp3mR0yoj0dfyutqQfoRio7ry3SpeipcSM2uTIS22UtoHLpSpJwB64qCijTKzkQJ1zgybneGzOu83w1rbQ74XgBJylLR/lKckjnk96SzJOtZtrdtka4XIxXmFMvC5pYJ2FJBSFpypSj0z+tZlXvUb8mexb7Kyw5AXh9qU7l08Z2gJ4zjockVpIvGpn2jPh2pEaA1hxTb4JkOp77UjgcZ4rmRyaiMnbX6/sKUpphoWXZWRDuMjSkmVdoGGw5DlJ2pWkbSVNKUnYvueCCec5NSC+XC66uukFc63ptdst7/jttOOhb7y8EAnbwkDJ4/8ENucy2zZsS4XCyOQ4MlewXFT5aWcpJBITyQcDrTtpiVbPelJstvuKmXvnnPBRQrGccrOcfQd6ZnzZPTfH897JnOW0fdP3JzS+r35c9KV268KZj+KgnMdwZCSodwonGR04q3x0qnr9GMq0LaSje6462hhHcubwR+WM1cI+Wm6LJKeJORfFJyjyZqDe1iatqyxoTZO6U98QHUpSM/vtqZqWVKKW8cdVHtVL+1WYidr6BAaeUv8Nilx4BXAWvoCOxxg/cVqbpWWnLbFy+hhh67NtJSqEhWBjKlgE/bND86eyytx63JKEjJAcByKj0i4XBh8M2xBLm3cVuqIaT5fU1mZdb2qKhMiLFfSCS57sopUfLAV1rPfmjnb1JXSItc7g/d7uxFnMCJHLw/gDIxnzz18vvU8TYUTYzaZKQGfESotY4UkHOCPLpxTXDgQtStoeSCUsnIJGClQ/lI+vUVI7ZNUVKiS/hkN8Anvj/WrPmq8EtbopxVbfB0Eh95RRAZaDaCU+Ks4HHUACljQX4aQ4UqX3KU4FMFxmTbWVx7cyxI3HdsdWUeHn9/pTK8m8XI4uM0MtHq1GUcn03Hp9hVXRWTh9VX7kutxCnpi2+WlO/Cex4Gf1pvlOpt148VPyOJytI9ev7ZpofnNWOEHErW2hHDaEK+Y+QHetbDcve2/xDUAQkPKAYSM4VngAjv6VaLu2+hmKalcn117jhdbRbbsfeITpalJHCmFbFkeX/Y00e53RPwfiScdMqYG/wDQ9ftUld9wIy/b3m09l+FtA/KmLUdnkNsmZZbi+EudWysFJP8AdOOP/wBqGis4dK691Y1RZ8PT+qbNJZd3SY0xK5T7nJ2qOFZP0J47V6QlgNX6A5z/ABWnWSP8qgf/AIn868vNQY50nKlH45DgKlOKHIIUOB3Hr9a9POB6WLNJQjcEr8RwjsFNKGfzIpseq+hqxtbaXhilmM63d5MnI8FxltAGedySvP6KFL6wPOs1celQUUUUEhRRRQAVgjNZooAr7XGmZjd0/wBpLBHD75QG7hETwqS2kfCpPm4noM9RxngVH4N2hXBSm2HgHk8OMODY4g+SkHkGrgIGOlQL2raQVqG1szoERl+5W9zxUNOJGJCP5mz55AGPUVk1Gkhm56YueJTGKZCizkoRMYQ8hCwtKVjICh//AGiW67HilcaKp9acBLSFBOcnzPAA6/akGm7tCucFKIaAw4wAh2IrhbKhxtI69Qef2p2Hn5c1xJKUJbZePBidxdMV+zpoz50h+87E3KGo+BFSf4baFAfGP6ldRn9s1PLtcY1qtr86a8lmOygqW4rokVAHIK3DGnQHzFuDKcNvgZBH9Kh3FY1TdpV001Ltl9sL0hDqQFOW59OQQQQoBXQggHvXcwZsbgvBthKNCW6e1GVJjOI01aS3nIblXFQQP8QQnJP3x/pVTpky7Td3pl4eEtc5R8V9K9x3ZzkjA8+n5U7N6a1DdpBYkOuQ7cFAEvFHiqT9EdT9wKfnNLaUtcUrmRYzTeAFOSHlcn6k9fpVMmqhF7Xzf0EyblcZu0/C+5G0LcudykoROdZaaQgshkj4wRkqPnzxThCalMpWmVID4yNigjaoD17VtedAw1sIk6fKmlpwrwi6opdT14VyUk+eTSGzWlu6RXVW28T4khpRQ/HkYcLSvLBxxwefTzFVebFKG5Pj26KLSPOtuNki0u2lL9wcZHwrcTu29NwGD9/Oud5V75IWYaQosIO9wnAz25713t1hvFusqIbSo7wOSVtfCs5Oc89zSS9PP2+yrjtxpEMqxvecYKsZI5GMgn9KfCcXzFjPh8mJ3XPRElWnUHzqujYyck+Kvr/lrCLVf1Hi6tKx1w8o/wDTXZA084oOSpaZDoGCqS6c/l0FbLRpwqSph9hl0fKuOshQP261Nu/+hG+V1X+I2otcg3lhq9OlSV8oWVlSXCP5cnz8qkMmTLXNMS3hhKmW0rcW6CQM9AAPpmkKEzbvAXCVAlSXkqyzLDXhoyPlWScY68gZ70pXAkxZKJF0vltt8gtBtSU/xFLHmQcc1SWSPl8jvhsuX5muv09yXWWe/IYbamteHJCeSk5QvHGQfy4NcrsymKneyNqHlYWkdldQRTdpF/3mC8Zd7LKPGWGCpsArTn5jgYA4FPU+z3F6Cp+FcYs5KQVI3DaCoeozRKUY9sX6LVpsq6+LXbVXGAgfwZRS8nn5cnJ/PbXrO3hHuUcNkFAaRtI7jAry/wCGqBOeXqeI626/lDbqkgs7OfhCh9/tUv057QZumDEQ5OF0sqloZDJIU8wOmUKHKgP6Tz606E0+B2OW17WuS+qKwM45rNMNAUUUUAFFFFAGu4eRrO4VHWpkmTarSsvKC58hJUpJA2IwpzaPsnbTL7RdS3u3uMWnTMKSqW+krdmIiqdRGRzjAxgqPl2xyOai7KxluJ3uFMOp9W2fTjaRcZCi+tJU3GZSVurA7hI7ep4qoYd31HPdcgjXcouoJMhj3VLTqceR6gcjpTlBt5juPSJUl6bNfP8AFlSOVrHQD6AdqzZdVDH7ismojD3EGqrva71cDcoWnp9ruR4TOTKbaWs5A+Nv4grt154PPFc7ffL7HjJVc7SZiBkF6CoFRwcZKO/2OKWy7Yjw1KQ6ltvafELuSMdeueBjPPPn1GaT6fRfNQBUfSsFtcNtRSq5SyUsg55CE9VfX88VmlJ6lUop/wA+ove8vSJBZtUWt9kocddjrR/JIZW2QPuKcV3e1OIUlVwjYUMf2gFcrd7NLt44eu+rZDqe7ESMlpI9MknP5U+p0Rpy2x3ZcthySllBWsvuFWQOTxwKatFGuRqxKuSvdQaiTEU3DsyUz7jJVsZSjJSn+8o+Q/8AMVi26ZaS8J17c/Ebh8wW5y20euEJ6DHHP3p306iO+h65S2W2nZSlbEBshDSM8BJxjt+lPKoCFHKHCM+fNYs0fSuGL835FT+XiJGLrfY1uucSE8tlAcSpbzjrgQGkAYzz3JwAPQ1FLFZl641fdn4jz0e0KUn3hxvgugDAA/xEE/T61IYkPTjlwvE/UCW5koO/wGn0EhKEDASntyc5qT25pnTOjnJCI7bLrqC+pDaQP4i+g48sj8qul6EainudL/k26fTqNSb8DRZRdRb3mLU20qNAWttK3ifjSDwlOO4GOfUUnuWoZklLItlpelR0lK5ju7alodx6+f2qUJU1p7Rq3ZB2lmKp13zUspyfvk00WrFu0jGYDe+43Bk7WUYJ3KTk/YAj8qo8sZviN8192bfmiruiPvy5j5XJY0+1KghRwUOoLoA/ukdfTNDOotOBKVJlR2gobhub2n6dOtS2025+K86t9thDLjSE+C2SRvSMbuQOSK6TrJCmtKZkNNuNK6ocQFD/AM9ajLDFupLj8GY1rskJdJleOT7rqFBehqchWkqKEvDhx/HB/wAI69PL0xT1pe0RY8lTDMJAKkfG6tOVKV3OTknvn1x95Wizx0x0R8YZQkJQhsbQkDpjyxSdx3wpPuVkiB+YgZcO7CGs91nurjp1q6alHYlS/nZmlkyZ5cjoI7IaDfhoKQMYKQaRylRmmPdonhJKzkobwOMgk4FNDVtkXuzrmLubplpWUrjr+BtBB5QQO586hq7pd3LVdrpbo9otiISiw7u/tdyT8uDxk5OMk5PFS4JpxUuevsWlp57SUXyDFujkRh2cYz7DokMhtaN5UMgHarOR17Vyi2iRbZyZ7EWzXF5C/EHvtvbbXuHOQ42AM55yUk+tcvZ9p+ZqW/8A4060mZp91gNPLu8Zpa3iM5S2APhAV34+/aZXTQsyG4p/S8xIaOd0CapS0Z/uOZKkfTBHlitEMGfFBKE/yKrHOKqLJBpHVsLUsd1LaFxbhGO2VBeI8Ro+fqk9lDg1IQapeTpnWcu4olRbG3bbi18LVyauiQAPJQ2EqT6EVaem2701bW06jeiPTu6oqClOPueT9MVtg5ONyVMam2uR2oooq5IUUUUAJZMFmQ20hSNoaWlaNh27COhGPuPUEioT7Vnrw83arRZmJrwmPKVJTDXsWptA+XfkbUklOTkccd6sCtSkE570EUUDAm/hc64QLhaYtpEBCFSFoeSoJUsZCSQMFWD2J/OlMLVNjnOeHHuLRX2CwpGfpuAzUnX7NTcfaPcbneD49kWpuU1HJBS89t2kLHknBPruT6irBm2W2T4RhTIEZ6LjAaW0CkD0Hb7VjnooSbdiJaaMnZSep0fiUaJaIz2HblLaY+AgnaTlR+gAq77Vbo1qt8eBCaS1HjthttA7ACmGy+zvS1juQuNttaG5SSShalqXsJzykKJCep6VKafhxLFDahmPGscdqM1HPaG6uPoq9PtAFbcRasHoQBzUjrhMjNzIr0Z9O5p5BQseYIwaaMKb0zNRIhQX1NLQFsJO0tHBBH9WMd8dv3zLYysMIC1oKsc4IwPSodYYknT0mTpe4HL0NSlxVn/fsKOQofTOCO1PW1JJ4rh6nK45HFox5JNSpnSPGtD1wcsd9Q22iStTlulghK0qUcqRn68jPBz9KRan03qO2RGmoIevdvZcCwyhQStIHY56j6Z+gpl1/wC5t6afdkkNuoUFRlA4WHc/CUnr51b+kHLg9pe1OXcET1RWy/uGFbto5PkfMeddLTZPWxpyXRpxZG42UhrjW0K8WR21ASYc99xtDzMlooLCdwJz+Q+1PWt48Rq0P6liTHVOxoqGY4aePhAFYAyB1J3efYVbd3sFpvTey7W6LLHYutAkfQ9ahFz9iumJQUIT9wt6VfM0w/ubUfMpWD+9KWgjBxeOTVNv3uvsavXbT3KyNWXU1mtUNtU164th3AVJfjveCVH+nIwB1qYxpUeWyh6K+080sZStCwQR9aQzfZpdnzF2aukuCK4HWUyIqFbVgEA8YzwT1qPyLPK0VePAu8tl6Bc1bmZKGvCQ3I7oI6DcBu9SDVc2Ce1z8mPLjilceSTXid7hb3X0qSHOENBR4K1HCf1NNVpnt6dvcmzy5Hie8Ne8tOrGApQ4XlR46/t60z3eK3f71ZLFBleHJcmiQtxkBZabQlR3HqOpGM96l7XsissiYJl+uFzvDw6JkvAIH0SkDA9M49KpiwSzY+eE79/wG6aSgt1clfXjWiLdqO4v2FIujLkfxHm2Qrw2HEnlZUBgjB5I/OuFk05788u9XxxuS/MV7yGGwPBBUMgkdFHB/fr1q9o+nbRCtb1sh2+PHhvoU24000kBYIIOeOep61SK0zNO3B7Skte1yNuVGeUvBeYJ/hkHz658tp8jTZ6b04Xj74TflpFdTPJONRdIcrZ+L6RlvStLKQ7EdO561Pq2tqP9TZ/kP6fpUqj+2GwNAIvkafa5Pdt1grH1Ck9RUQRMLUYutvOuEJIHiqCs4G7kDjBHcc5zmnhaEnKSARnuM0qOrnj4mrMcdRKHEuR7V7YNNODMFq5TP/ZiK/1ob9r+mklP4i3cbfuPCpEReP0zTIAB2rR1tt1tTbraHEKGChYyD+dWX9Q5/tJ+L56LEh6jjSI6JSgBBd5amtKDjKh6kcp/5gB60oRcHo0hDVwSjwnlYZktE7FE9EqH8pPY5wfqQKr72TR123Ul9tMZebYphqUlnqllaiQQPqB08gKmi4iGXZ9qyfdHY3jNIz/YnJBCfIZ2keRz6Y3xlaTRo3OrRIs0VU/+3N1/4jH5mij1EJ+KiWzRRRVzWYwKzRRQAUUUUAJ5spERoOOBRSVpQAkZOVKCR+prg3Lceuj8ZISGWW0lau5WonA+wH6itrrDVNiFtpwNupUlbayMhKkkEZHlkc+ma5Q4khqc7Ic8JIfaR4iUKJw4nIyCRyMY/Ko5KO7KuuM5N99odxuEZKlQ4EYQEuLVwXgvK9g8uxPoPOnAfoaYrTozVzZulmtq27fHhPOqbnOo8RUsq+NCU54HBAUrsfoaaFXCRfHdPW9Ny/CriuWWZQcSNzTwQQkKQTyFK7d8jvXL1OlyZcu7w+P/AEVkxylKyY+z6yxtSXuZf7slLv4bKVFhRVDIZUnBU4od1E4I8sCrWquNEaT1bZ9Qv3C53G0ojPoCX2Ija1e8EZws7sbVDjkZyOCOhqxgK6WOO2KQ9KlRmiiirkmDTJdElRfj3SCm4Wx4fIloLKOOQpH8w9Rz6d6ezTbJtW59ciJKeiOucuFsgpWfMpUCM9OetQ78FZX4G7T8C1294iw2FEJpwfxXgx4OfIYI3Hn0AqRp6Ck0GO7HbUHpbslROdzgSMegCQBSqhBG65CozrbRsDVsNpEgrjzI53RpjQ+No9x6g9xUmoqSxRa9H60tDyEqtMa6tNqwl2K+GypPYqCvtx6Y7klbdLTrCHZZVzctkKOmMgOKZDxedWkEbgkAADjJ5J6YxVz1DPa0085o51TaHHY7chpctpoZU4wFDcMd+xI8gaTLBjfLQuWKD5aIi26282l1lQU2sBSFA9QehpLcHZO+JBtyAqfPeDEcK+VBxlSz6JAJ+1JJkm62+QzbHrWzDny0siCwt3IPiLKPjwONuAVAZxkUs0ncGTr+yJm7W5aWpEZxhXztP4B5H0SrB6Hjzrn4tLL1FuXBjx4Jb/mXBZ2k9Nw9NW0xoxW684rxJMlz5319yf2A7CnJENtE16VlSluoSghXICRngfdRpSnms11jfRw90j/8Br/IKK70UEhRRRQAUUUUAFYPArNar4TQA2Rr3Hk3ByG0h0ltwtF3Z8BWBkpB8wAaI16ZdWtDzbjBDvhIK8EOKGM7SkngEhJJ4zx1rs3bITc5c1EdIkLzlYJ64646Z9etaMWaAyhptDTmxk5bC33FbenHKjxkA46ZANAAi821wEploIAJJwcAAZyT2BHIPccjNI5dusU3F5ctMaa+2ModEVK3sg4wMjIUCMYPIwaUt2S2tpITGACklKhvVhQI24PPIA4Geg6YpfEjtRWEssJ2oBJwSSSSckknkkkkknzoA4y7jEhFoS30Ml04QFnG45AwPuofnSZWobShO5c9lIwSckjAAJOR26H8vOlFwt0O4hCJsdDyUbikK7ZBSf0JFcVWO1rccWqE0VOqCl8fMQrf/wDYZoA2fuzSA37uhyUpe8hLIGcIOFHkjocCtUXuGpa0Lc8NSVqQQpJ7Y6kcDqOtbOWiAqM3HMf+C2NqUBahhOAMcHoR1HQ981obNBVILxaVzklAcUEknGSRnk8Dr0xxQBo5qK2ICT7wVbhn4W1HaPj+bj4f7NY5xyk10ZuyXJaIjsd9l5SFL2rSOEjHJIJHfFZZstuabShEYbc5wpSlZPxHnJ5+df5mt2LXDb+JDSt3KdynFKJHHGSc4+EcdOMUAa/jUANhxUkBBSpeSlQ4AJOeOOASPMDjNaLv0BMZcgOlTaFYWdhG3rknOOBggnsQfI1t+DW/aEFgqSEqT8TijkEHg5PPBIGemeMVn8LgrS4hUdOF7t3J7qyT14Oec9qAOSdQwCz4xW4losl5Ky2cKSAPl8/mA46k4GaxK1DAiNqckOKQ2B85TgHjJ5J7ZH5it02K2pQtHu25txISpta1KQQMY+EkjPHXrnmsu2W3Fsj3YBJCQAlSgEgDHw4Pw8cHGM980AOSFbkg+YzQpIWMKGR5UJASABwAKzQAz3vTVrvcu3y57BVJt76X4zqVFKkKBBxx1BIGRXeVYbTMnMzpdtiPS2SFNPuMpUtBByCFEZGKcaKAMAYrNFFABRRRQB//2Q=="/>
          <p:cNvSpPr>
            <a:spLocks noChangeAspect="1" noChangeArrowheads="1"/>
          </p:cNvSpPr>
          <p:nvPr/>
        </p:nvSpPr>
        <p:spPr bwMode="auto">
          <a:xfrm>
            <a:off x="63500" y="-419100"/>
            <a:ext cx="14859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5377" name="Picture 6" descr="http://t3.gstatic.com/images?q=tbn:ANd9GcSaJawvrbTYBGdNjresp7BUvf0Otj6-joieXaPGKSj-LFC7bjo0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019925" y="1690688"/>
            <a:ext cx="2103438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8" descr="http://t0.gstatic.com/images?q=tbn:ANd9GcTVhy2oOvLJ8RdfO6SYYiIilR9ioxq565iBBpsmnsZVvako9brrBw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078163" y="5229225"/>
            <a:ext cx="18542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0" descr="http://t0.gstatic.com/images?q=tbn:ANd9GcTM0gT-bi1ZGXMgWOlZiQSdp0Y8MKZMJd44T9UatW-wqcVribv6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6825" y="57150"/>
            <a:ext cx="15113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Multiply 17"/>
          <p:cNvSpPr/>
          <p:nvPr/>
        </p:nvSpPr>
        <p:spPr>
          <a:xfrm>
            <a:off x="4787900" y="238125"/>
            <a:ext cx="2376488" cy="196691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81" name="Picture 1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2541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1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3" name="Picture 1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4" name="Picture 1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5" name="Picture 2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6" name="Picture 2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2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2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Picture 2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3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3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2" name="Picture 3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3" name="Picture 3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4" name="Picture 3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5" name="Picture 4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6" name="Picture 4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7" name="Picture 4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8" name="Picture 4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4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0" name="Picture 5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1" name="Picture 5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2" name="Picture 5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3" name="Picture 5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4" name="Picture 5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5" name="Picture 6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6" name="Picture 6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7" name="Picture 64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8" name="Picture 66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9" name="Picture 68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0" name="Picture 70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1" name="Picture 72" descr="Girl Close Door Clip Art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47483647" y="-1101725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2" name="Picture 74" descr="http://t3.gstatic.com/images?q=tbn:ANd9GcQxubhyvHSTwJwGTrkileqwyz5qID1QyqCvxi4jZagyQJ_aml6d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6825" y="2573338"/>
            <a:ext cx="15113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13" name="TextBox 18"/>
          <p:cNvSpPr txBox="1">
            <a:spLocks noChangeArrowheads="1"/>
          </p:cNvSpPr>
          <p:nvPr/>
        </p:nvSpPr>
        <p:spPr bwMode="auto">
          <a:xfrm>
            <a:off x="5580063" y="3141663"/>
            <a:ext cx="5762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 b="1">
                <a:latin typeface="Calibri" pitchFamily="34" charset="0"/>
              </a:rPr>
              <a:t>?</a:t>
            </a:r>
          </a:p>
        </p:txBody>
      </p:sp>
      <p:pic>
        <p:nvPicPr>
          <p:cNvPr id="15414" name="Picture 76" descr="http://t2.gstatic.com/images?q=tbn:ANd9GcTEcp1HpyVjruQNKO0SecojbvD66le2tksKaPWj-TcLbsC0lxlQ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76825" y="4800600"/>
            <a:ext cx="1798638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15" name="TextBox 19"/>
          <p:cNvSpPr txBox="1">
            <a:spLocks noChangeArrowheads="1"/>
          </p:cNvSpPr>
          <p:nvPr/>
        </p:nvSpPr>
        <p:spPr bwMode="auto">
          <a:xfrm>
            <a:off x="5867400" y="5229225"/>
            <a:ext cx="576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82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Dowling</dc:creator>
  <cp:lastModifiedBy>Clare</cp:lastModifiedBy>
  <cp:revision>7</cp:revision>
  <dcterms:created xsi:type="dcterms:W3CDTF">2012-04-13T07:47:18Z</dcterms:created>
  <dcterms:modified xsi:type="dcterms:W3CDTF">2014-04-28T09:30:34Z</dcterms:modified>
</cp:coreProperties>
</file>