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22" r:id="rId3"/>
    <p:sldId id="308" r:id="rId4"/>
    <p:sldId id="323" r:id="rId5"/>
    <p:sldId id="324" r:id="rId6"/>
    <p:sldId id="310" r:id="rId7"/>
    <p:sldId id="325" r:id="rId8"/>
    <p:sldId id="311" r:id="rId9"/>
    <p:sldId id="326" r:id="rId10"/>
    <p:sldId id="315" r:id="rId11"/>
    <p:sldId id="317" r:id="rId12"/>
    <p:sldId id="316" r:id="rId13"/>
    <p:sldId id="334" r:id="rId14"/>
    <p:sldId id="327" r:id="rId15"/>
    <p:sldId id="328" r:id="rId16"/>
    <p:sldId id="329" r:id="rId17"/>
    <p:sldId id="320" r:id="rId18"/>
    <p:sldId id="313" r:id="rId19"/>
    <p:sldId id="314" r:id="rId20"/>
    <p:sldId id="330" r:id="rId21"/>
    <p:sldId id="332" r:id="rId22"/>
    <p:sldId id="312" r:id="rId23"/>
    <p:sldId id="331" r:id="rId24"/>
    <p:sldId id="318" r:id="rId25"/>
    <p:sldId id="333" r:id="rId26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4E128-DEEA-4824-917B-15482F5AD4B9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8A22C-FC05-44F3-83E6-4BFE226530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959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94B91-4B2E-430B-A234-144709F918E8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5AA5D-AF68-483B-94FD-91F414F911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610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13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8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54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98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44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7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27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15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4B6B-388F-4D63-AC07-3BEF7640E68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A32A8-086B-403A-A1BC-DFE1E6976D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9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 1: revise holiday activities</a:t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dirty="0" smtClean="0"/>
              <a:t>Objective 3: identify verbs in the 3 tenses and put verbs into the three different tenses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2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 </a:t>
            </a:r>
            <a:r>
              <a:rPr lang="en-GB" dirty="0" err="1" smtClean="0"/>
              <a:t>vacances</a:t>
            </a:r>
            <a:r>
              <a:rPr lang="en-GB" dirty="0" smtClean="0"/>
              <a:t>,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aimes</a:t>
            </a:r>
            <a:r>
              <a:rPr lang="en-GB" dirty="0" smtClean="0"/>
              <a:t>…?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lire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/>
              <a:t>j</a:t>
            </a:r>
            <a:r>
              <a:rPr lang="en-GB" sz="2400" dirty="0" err="1" smtClean="0"/>
              <a:t>ouer</a:t>
            </a:r>
            <a:r>
              <a:rPr lang="en-GB" sz="2400" dirty="0" smtClean="0"/>
              <a:t> au bowling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aller</a:t>
            </a:r>
            <a:r>
              <a:rPr lang="en-GB" sz="2400" dirty="0" smtClean="0"/>
              <a:t> au restaurant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f</a:t>
            </a:r>
            <a:r>
              <a:rPr lang="en-GB" sz="2400" dirty="0" smtClean="0"/>
              <a:t>aire du sport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jouer</a:t>
            </a:r>
            <a:r>
              <a:rPr lang="en-GB" sz="2400" dirty="0" smtClean="0"/>
              <a:t> au tennis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faire du </a:t>
            </a:r>
            <a:r>
              <a:rPr lang="en-GB" sz="2400" dirty="0" err="1" smtClean="0"/>
              <a:t>vélo</a:t>
            </a:r>
            <a:endParaRPr lang="en-GB" sz="2400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2365"/>
            <a:ext cx="4038600" cy="3021633"/>
          </a:xfrm>
        </p:spPr>
      </p:pic>
    </p:spTree>
    <p:extLst>
      <p:ext uri="{BB962C8B-B14F-4D97-AF65-F5344CB8AC3E}">
        <p14:creationId xmlns:p14="http://schemas.microsoft.com/office/powerpoint/2010/main" val="28178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did your partner do?</a:t>
            </a:r>
            <a:br>
              <a:rPr lang="en-GB" dirty="0" smtClean="0"/>
            </a:br>
            <a:r>
              <a:rPr lang="en-GB" dirty="0" smtClean="0"/>
              <a:t>What could he/she do to improve?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4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 </a:t>
            </a:r>
            <a:r>
              <a:rPr lang="en-GB" dirty="0" err="1" smtClean="0"/>
              <a:t>vacances</a:t>
            </a:r>
            <a:r>
              <a:rPr lang="en-GB" dirty="0" smtClean="0"/>
              <a:t>,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aimes</a:t>
            </a:r>
            <a:r>
              <a:rPr lang="en-GB" dirty="0" smtClean="0"/>
              <a:t>…?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f</a:t>
            </a:r>
            <a:r>
              <a:rPr lang="en-GB" sz="2400" dirty="0" smtClean="0"/>
              <a:t>aire du cheval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visiter</a:t>
            </a:r>
            <a:r>
              <a:rPr lang="en-GB" sz="2400" dirty="0" smtClean="0"/>
              <a:t> des </a:t>
            </a:r>
            <a:r>
              <a:rPr lang="en-GB" sz="2400" dirty="0" err="1" smtClean="0"/>
              <a:t>musées</a:t>
            </a:r>
            <a:endParaRPr lang="en-GB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danser</a:t>
            </a:r>
            <a:r>
              <a:rPr lang="en-GB" sz="2400" dirty="0" smtClean="0"/>
              <a:t> en discothèque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aller</a:t>
            </a:r>
            <a:r>
              <a:rPr lang="en-GB" sz="2400" dirty="0" smtClean="0"/>
              <a:t> au </a:t>
            </a:r>
            <a:r>
              <a:rPr lang="en-GB" sz="2400" dirty="0" err="1" smtClean="0"/>
              <a:t>cinéma</a:t>
            </a:r>
            <a:endParaRPr lang="en-GB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jouer</a:t>
            </a:r>
            <a:r>
              <a:rPr lang="en-GB" sz="2400" dirty="0" smtClean="0"/>
              <a:t> au squash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err="1" smtClean="0"/>
              <a:t>aller</a:t>
            </a:r>
            <a:r>
              <a:rPr lang="en-GB" sz="2400" dirty="0" smtClean="0"/>
              <a:t> à la </a:t>
            </a:r>
            <a:r>
              <a:rPr lang="en-GB" sz="2400" dirty="0" err="1" smtClean="0"/>
              <a:t>pêche</a:t>
            </a:r>
            <a:endParaRPr lang="en-GB" sz="2400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2365"/>
            <a:ext cx="4038600" cy="3021633"/>
          </a:xfrm>
        </p:spPr>
      </p:pic>
    </p:spTree>
    <p:extLst>
      <p:ext uri="{BB962C8B-B14F-4D97-AF65-F5344CB8AC3E}">
        <p14:creationId xmlns:p14="http://schemas.microsoft.com/office/powerpoint/2010/main" val="373298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did your partner do?</a:t>
            </a:r>
            <a:br>
              <a:rPr lang="en-GB" dirty="0" smtClean="0"/>
            </a:br>
            <a:r>
              <a:rPr lang="en-GB" dirty="0" smtClean="0"/>
              <a:t>What could he/she do to improve?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8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000" dirty="0" smtClean="0"/>
              <a:t>Objective 1: revise holiday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sz="2000" dirty="0" smtClean="0"/>
              <a:t>Objective 3: identify verbs in the 3 tenses and put verbs into the three different tenses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97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 1: revise holiday activities</a:t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dirty="0" smtClean="0"/>
              <a:t>Objective 3: identify verbs in the 3 tenses and put verbs into the three different tenses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3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tense it this and 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J’ai</a:t>
            </a:r>
            <a:r>
              <a:rPr lang="en-GB" dirty="0" smtClean="0"/>
              <a:t> </a:t>
            </a:r>
            <a:r>
              <a:rPr lang="en-GB" dirty="0" err="1" smtClean="0"/>
              <a:t>mangé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vais</a:t>
            </a:r>
            <a:r>
              <a:rPr lang="en-GB" dirty="0" smtClean="0"/>
              <a:t> manger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mange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04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07402" y="1614233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 smtClean="0"/>
              <a:t>jou</a:t>
            </a:r>
            <a:r>
              <a:rPr lang="en-GB" sz="3600" dirty="0" err="1" smtClean="0">
                <a:solidFill>
                  <a:srgbClr val="FF0000"/>
                </a:solidFill>
              </a:rPr>
              <a:t>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005023" y="3198409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</a:t>
            </a:r>
            <a:r>
              <a:rPr lang="en-GB" sz="2800" dirty="0" err="1" smtClean="0"/>
              <a:t>jou</a:t>
            </a:r>
            <a:r>
              <a:rPr lang="en-GB" sz="2800" dirty="0" err="1" smtClean="0">
                <a:solidFill>
                  <a:srgbClr val="FF0000"/>
                </a:solidFill>
              </a:rPr>
              <a:t>er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861007" y="-24827"/>
            <a:ext cx="2304256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J’ai</a:t>
            </a:r>
            <a:r>
              <a:rPr lang="en-GB" sz="3200" dirty="0" smtClean="0"/>
              <a:t> </a:t>
            </a:r>
            <a:r>
              <a:rPr lang="en-GB" sz="3200" dirty="0" err="1" smtClean="0"/>
              <a:t>jou</a:t>
            </a:r>
            <a:r>
              <a:rPr lang="en-GB" sz="3200" dirty="0" err="1" smtClean="0">
                <a:solidFill>
                  <a:srgbClr val="FF0000"/>
                </a:solidFill>
              </a:rPr>
              <a:t>é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63709" y="30057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jou</a:t>
            </a:r>
            <a:r>
              <a:rPr lang="en-GB" sz="3600" dirty="0" err="1" smtClean="0">
                <a:solidFill>
                  <a:srgbClr val="FF0000"/>
                </a:solidFill>
              </a:rPr>
              <a:t>er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0" y="2132856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visit</a:t>
            </a:r>
            <a:r>
              <a:rPr lang="en-GB" sz="3600" dirty="0" err="1" smtClean="0">
                <a:solidFill>
                  <a:srgbClr val="FF0000"/>
                </a:solidFill>
              </a:rPr>
              <a:t>er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3356992"/>
            <a:ext cx="245665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écout</a:t>
            </a:r>
            <a:r>
              <a:rPr lang="en-GB" sz="3600" dirty="0" err="1" smtClean="0">
                <a:solidFill>
                  <a:srgbClr val="FF0000"/>
                </a:solidFill>
              </a:rPr>
              <a:t>er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-15343" y="4581128"/>
            <a:ext cx="2637183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regard</a:t>
            </a:r>
            <a:r>
              <a:rPr lang="en-GB" sz="3600" dirty="0" err="1" smtClean="0">
                <a:solidFill>
                  <a:srgbClr val="FF0000"/>
                </a:solidFill>
              </a:rPr>
              <a:t>er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45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478025" y="2564904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 smtClean="0"/>
              <a:t>vais</a:t>
            </a:r>
            <a:endParaRPr lang="en-GB" sz="3600" dirty="0"/>
          </a:p>
        </p:txBody>
      </p:sp>
      <p:sp>
        <p:nvSpPr>
          <p:cNvPr id="6" name="Oval 5"/>
          <p:cNvSpPr/>
          <p:nvPr/>
        </p:nvSpPr>
        <p:spPr>
          <a:xfrm>
            <a:off x="3478025" y="4653136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</a:t>
            </a:r>
            <a:r>
              <a:rPr lang="en-GB" sz="2800" dirty="0" err="1" smtClean="0"/>
              <a:t>aller</a:t>
            </a:r>
            <a:endParaRPr lang="en-GB" sz="2800" dirty="0"/>
          </a:p>
        </p:txBody>
      </p:sp>
      <p:sp>
        <p:nvSpPr>
          <p:cNvPr id="7" name="Oval 6"/>
          <p:cNvSpPr/>
          <p:nvPr/>
        </p:nvSpPr>
        <p:spPr>
          <a:xfrm>
            <a:off x="3334009" y="548680"/>
            <a:ext cx="2304256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Je </a:t>
            </a:r>
            <a:r>
              <a:rPr lang="en-GB" sz="3200" dirty="0" err="1" smtClean="0"/>
              <a:t>suis</a:t>
            </a:r>
            <a:r>
              <a:rPr lang="en-GB" sz="3200" dirty="0" smtClean="0"/>
              <a:t> </a:t>
            </a:r>
            <a:r>
              <a:rPr lang="en-GB" sz="3200" dirty="0" err="1" smtClean="0"/>
              <a:t>allé</a:t>
            </a:r>
            <a:r>
              <a:rPr lang="en-GB" sz="3200" dirty="0" smtClean="0"/>
              <a:t>(e)</a:t>
            </a:r>
            <a:endParaRPr lang="en-GB" sz="3200" dirty="0"/>
          </a:p>
        </p:txBody>
      </p:sp>
      <p:sp>
        <p:nvSpPr>
          <p:cNvPr id="8" name="Oval 7"/>
          <p:cNvSpPr/>
          <p:nvPr/>
        </p:nvSpPr>
        <p:spPr>
          <a:xfrm>
            <a:off x="251520" y="1614558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aller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6351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219631" y="2132856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/>
              <a:t>f</a:t>
            </a:r>
            <a:r>
              <a:rPr lang="en-GB" sz="3600" dirty="0" err="1" smtClean="0"/>
              <a:t>ais</a:t>
            </a:r>
            <a:endParaRPr lang="en-GB" sz="3600" dirty="0"/>
          </a:p>
        </p:txBody>
      </p:sp>
      <p:sp>
        <p:nvSpPr>
          <p:cNvPr id="6" name="Oval 5"/>
          <p:cNvSpPr/>
          <p:nvPr/>
        </p:nvSpPr>
        <p:spPr>
          <a:xfrm>
            <a:off x="4499992" y="4365104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faire</a:t>
            </a:r>
            <a:endParaRPr lang="en-GB" sz="2800" dirty="0"/>
          </a:p>
        </p:txBody>
      </p:sp>
      <p:sp>
        <p:nvSpPr>
          <p:cNvPr id="7" name="Oval 6"/>
          <p:cNvSpPr/>
          <p:nvPr/>
        </p:nvSpPr>
        <p:spPr>
          <a:xfrm>
            <a:off x="4067944" y="151834"/>
            <a:ext cx="2304256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J’ai</a:t>
            </a:r>
            <a:r>
              <a:rPr lang="en-GB" sz="3200" dirty="0" smtClean="0"/>
              <a:t> fait</a:t>
            </a:r>
            <a:endParaRPr lang="en-GB" sz="3200" dirty="0"/>
          </a:p>
        </p:txBody>
      </p:sp>
      <p:sp>
        <p:nvSpPr>
          <p:cNvPr id="8" name="Oval 7"/>
          <p:cNvSpPr/>
          <p:nvPr/>
        </p:nvSpPr>
        <p:spPr>
          <a:xfrm>
            <a:off x="404989" y="1916832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faire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5078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 1: revise holiday activities</a:t>
            </a:r>
            <a:br>
              <a:rPr lang="en-GB" dirty="0" smtClean="0"/>
            </a:br>
            <a:r>
              <a:rPr lang="en-GB" sz="1800" dirty="0" smtClean="0"/>
              <a:t>Objective 2: identify the verb and use it to express opinions of holiday activities</a:t>
            </a:r>
            <a:br>
              <a:rPr lang="en-GB" sz="1800" dirty="0" smtClean="0"/>
            </a:br>
            <a:r>
              <a:rPr lang="en-GB" sz="1800" dirty="0" smtClean="0"/>
              <a:t>Objective 3: identify verbs in the 3 tenses and put verbs into the three different tenses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201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000" dirty="0" smtClean="0"/>
              <a:t>Objective 1: revise holiday activities</a:t>
            </a:r>
            <a:br>
              <a:rPr lang="en-GB" sz="2000" dirty="0" smtClean="0"/>
            </a:br>
            <a:r>
              <a:rPr lang="en-GB" sz="2000" dirty="0" smtClean="0"/>
              <a:t>Objective 2: identify the verb and use it to express opinions of holiday activities</a:t>
            </a:r>
            <a:br>
              <a:rPr lang="en-GB" sz="2000" dirty="0" smtClean="0"/>
            </a:br>
            <a:r>
              <a:rPr lang="en-GB" dirty="0" smtClean="0"/>
              <a:t>Objective 3: identify verbs in the 3 tenses and put verbs into the three different tenses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3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        Can you change the tenses?</a:t>
            </a:r>
            <a:endParaRPr lang="en-GB" dirty="0"/>
          </a:p>
        </p:txBody>
      </p:sp>
      <p:sp>
        <p:nvSpPr>
          <p:cNvPr id="4" name="Text Box 16"/>
          <p:cNvSpPr txBox="1"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1800" b="1" i="1" dirty="0">
                <a:latin typeface="Comic Sans MS" pitchFamily="66" charset="0"/>
              </a:rPr>
              <a:t>Je </a:t>
            </a:r>
            <a:r>
              <a:rPr lang="en-GB" sz="1800" b="1" i="1" dirty="0" err="1">
                <a:latin typeface="Comic Sans MS" pitchFamily="66" charset="0"/>
              </a:rPr>
              <a:t>regarde</a:t>
            </a:r>
            <a:r>
              <a:rPr lang="en-GB" sz="1800" b="1" i="1" dirty="0">
                <a:latin typeface="Comic Sans MS" pitchFamily="66" charset="0"/>
              </a:rPr>
              <a:t> la t</a:t>
            </a:r>
            <a:r>
              <a:rPr lang="en-US" sz="1800" b="1" i="1" dirty="0" err="1">
                <a:latin typeface="Comic Sans MS" pitchFamily="66" charset="0"/>
              </a:rPr>
              <a:t>élé</a:t>
            </a:r>
            <a:endParaRPr lang="en-GB" sz="1800" b="1" i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u="sng" dirty="0" err="1">
                <a:latin typeface="Comic Sans MS" pitchFamily="66" charset="0"/>
              </a:rPr>
              <a:t>J’écoute</a:t>
            </a:r>
            <a:r>
              <a:rPr lang="en-US" sz="1800" b="1" u="sng" dirty="0">
                <a:latin typeface="Comic Sans MS" pitchFamily="66" charset="0"/>
              </a:rPr>
              <a:t> de la </a:t>
            </a:r>
            <a:r>
              <a:rPr lang="en-US" sz="1800" b="1" u="sng" dirty="0" err="1">
                <a:latin typeface="Comic Sans MS" pitchFamily="66" charset="0"/>
              </a:rPr>
              <a:t>musique</a:t>
            </a:r>
            <a:endParaRPr lang="en-US" sz="1800" b="1" u="sng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du </a:t>
            </a:r>
            <a:r>
              <a:rPr lang="en-US" sz="1800" b="1" dirty="0" err="1">
                <a:latin typeface="Comic Sans MS" pitchFamily="66" charset="0"/>
              </a:rPr>
              <a:t>vélo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i="1" dirty="0">
                <a:latin typeface="Comic Sans MS" pitchFamily="66" charset="0"/>
              </a:rPr>
              <a:t>Je </a:t>
            </a:r>
            <a:r>
              <a:rPr lang="en-US" sz="1800" b="1" i="1" dirty="0" err="1">
                <a:latin typeface="Comic Sans MS" pitchFamily="66" charset="0"/>
              </a:rPr>
              <a:t>fais</a:t>
            </a:r>
            <a:r>
              <a:rPr lang="en-US" sz="1800" b="1" i="1" dirty="0">
                <a:latin typeface="Comic Sans MS" pitchFamily="66" charset="0"/>
              </a:rPr>
              <a:t> </a:t>
            </a:r>
            <a:r>
              <a:rPr lang="en-US" sz="1800" b="1" i="1" dirty="0" smtClean="0">
                <a:latin typeface="Comic Sans MS" pitchFamily="66" charset="0"/>
              </a:rPr>
              <a:t>du jogging</a:t>
            </a:r>
            <a:endParaRPr lang="en-US" sz="1800" b="1" i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u="sng" dirty="0">
                <a:latin typeface="Comic Sans MS" pitchFamily="66" charset="0"/>
              </a:rPr>
              <a:t>Je </a:t>
            </a:r>
            <a:r>
              <a:rPr lang="en-US" sz="1800" b="1" u="sng" dirty="0" err="1">
                <a:latin typeface="Comic Sans MS" pitchFamily="66" charset="0"/>
              </a:rPr>
              <a:t>fais</a:t>
            </a:r>
            <a:r>
              <a:rPr lang="en-US" sz="1800" b="1" u="sng" dirty="0">
                <a:latin typeface="Comic Sans MS" pitchFamily="66" charset="0"/>
              </a:rPr>
              <a:t> du cheval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vais</a:t>
            </a:r>
            <a:r>
              <a:rPr lang="en-US" sz="1800" b="1" dirty="0">
                <a:latin typeface="Comic Sans MS" pitchFamily="66" charset="0"/>
              </a:rPr>
              <a:t> au </a:t>
            </a:r>
            <a:r>
              <a:rPr lang="en-US" sz="1800" b="1" dirty="0" err="1">
                <a:latin typeface="Comic Sans MS" pitchFamily="66" charset="0"/>
              </a:rPr>
              <a:t>cin</a:t>
            </a:r>
            <a:r>
              <a:rPr lang="en-US" sz="1800" b="1" dirty="0" err="1">
                <a:latin typeface="Calibri" pitchFamily="34" charset="0"/>
              </a:rPr>
              <a:t>é</a:t>
            </a:r>
            <a:r>
              <a:rPr lang="en-US" sz="1800" b="1" dirty="0" err="1">
                <a:latin typeface="Comic Sans MS" pitchFamily="66" charset="0"/>
              </a:rPr>
              <a:t>ma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u="sng" dirty="0">
                <a:latin typeface="Comic Sans MS" pitchFamily="66" charset="0"/>
              </a:rPr>
              <a:t>Je </a:t>
            </a:r>
            <a:r>
              <a:rPr lang="en-US" sz="1800" b="1" u="sng" dirty="0" err="1">
                <a:latin typeface="Comic Sans MS" pitchFamily="66" charset="0"/>
              </a:rPr>
              <a:t>vais</a:t>
            </a:r>
            <a:r>
              <a:rPr lang="en-US" sz="1800" b="1" u="sng" dirty="0">
                <a:latin typeface="Comic Sans MS" pitchFamily="66" charset="0"/>
              </a:rPr>
              <a:t> à la piscine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i="1" dirty="0">
                <a:latin typeface="Comic Sans MS" pitchFamily="66" charset="0"/>
              </a:rPr>
              <a:t>Je </a:t>
            </a:r>
            <a:r>
              <a:rPr lang="en-US" sz="1800" b="1" i="1" dirty="0" err="1">
                <a:latin typeface="Comic Sans MS" pitchFamily="66" charset="0"/>
              </a:rPr>
              <a:t>joue</a:t>
            </a:r>
            <a:r>
              <a:rPr lang="en-US" sz="1800" b="1" i="1" dirty="0">
                <a:latin typeface="Comic Sans MS" pitchFamily="66" charset="0"/>
              </a:rPr>
              <a:t> avec </a:t>
            </a:r>
            <a:r>
              <a:rPr lang="en-US" sz="1800" b="1" i="1" dirty="0" err="1">
                <a:latin typeface="Comic Sans MS" pitchFamily="66" charset="0"/>
              </a:rPr>
              <a:t>l’ordinateur</a:t>
            </a:r>
            <a:endParaRPr lang="en-US" sz="1800" b="1" i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au tennis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u="sng" dirty="0">
                <a:latin typeface="Comic Sans MS" pitchFamily="66" charset="0"/>
              </a:rPr>
              <a:t>Je </a:t>
            </a:r>
            <a:r>
              <a:rPr lang="en-US" sz="1800" b="1" u="sng" dirty="0" err="1">
                <a:latin typeface="Comic Sans MS" pitchFamily="66" charset="0"/>
              </a:rPr>
              <a:t>joue</a:t>
            </a:r>
            <a:r>
              <a:rPr lang="en-US" sz="1800" b="1" u="sng" dirty="0">
                <a:latin typeface="Comic Sans MS" pitchFamily="66" charset="0"/>
              </a:rPr>
              <a:t> au foot</a:t>
            </a: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err="1">
                <a:latin typeface="Comic Sans MS" pitchFamily="66" charset="0"/>
                <a:ea typeface="Microsoft Yi Baiti" pitchFamily="66" charset="0"/>
              </a:rPr>
              <a:t>r</a:t>
            </a:r>
            <a:r>
              <a:rPr lang="en-GB" sz="1800" dirty="0" err="1" smtClean="0">
                <a:latin typeface="Comic Sans MS" pitchFamily="66" charset="0"/>
                <a:ea typeface="Microsoft Yi Baiti" pitchFamily="66" charset="0"/>
              </a:rPr>
              <a:t>egarder</a:t>
            </a:r>
            <a:endParaRPr lang="en-GB" sz="1800" dirty="0" smtClean="0"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r>
              <a:rPr lang="en-GB" sz="1800" dirty="0" err="1">
                <a:latin typeface="Comic Sans MS" pitchFamily="66" charset="0"/>
                <a:ea typeface="Microsoft Yi Baiti" pitchFamily="66" charset="0"/>
              </a:rPr>
              <a:t>é</a:t>
            </a:r>
            <a:r>
              <a:rPr lang="en-GB" sz="1800" dirty="0" err="1" smtClean="0">
                <a:latin typeface="Comic Sans MS" pitchFamily="66" charset="0"/>
                <a:ea typeface="Microsoft Yi Baiti" pitchFamily="66" charset="0"/>
              </a:rPr>
              <a:t>couter</a:t>
            </a:r>
            <a:endParaRPr lang="en-GB" sz="1800" dirty="0" smtClean="0"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r>
              <a:rPr lang="en-GB" sz="1800" dirty="0">
                <a:latin typeface="Comic Sans MS" pitchFamily="66" charset="0"/>
                <a:ea typeface="Microsoft Yi Baiti" pitchFamily="66" charset="0"/>
              </a:rPr>
              <a:t>f</a:t>
            </a:r>
            <a:r>
              <a:rPr lang="en-GB" sz="1800" dirty="0" smtClean="0">
                <a:latin typeface="Comic Sans MS" pitchFamily="66" charset="0"/>
                <a:ea typeface="Microsoft Yi Baiti" pitchFamily="66" charset="0"/>
              </a:rPr>
              <a:t>aire (past participle </a:t>
            </a:r>
            <a:r>
              <a:rPr lang="en-GB" sz="1800" dirty="0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FAIT</a:t>
            </a:r>
            <a:r>
              <a:rPr lang="en-GB" sz="1800" dirty="0" smtClean="0">
                <a:latin typeface="Comic Sans MS" pitchFamily="66" charset="0"/>
                <a:ea typeface="Microsoft Yi Baiti" pitchFamily="66" charset="0"/>
              </a:rPr>
              <a:t>)</a:t>
            </a:r>
          </a:p>
          <a:p>
            <a:pPr marL="0" indent="0">
              <a:buNone/>
            </a:pPr>
            <a:endParaRPr lang="en-GB" sz="1800" dirty="0"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endParaRPr lang="en-GB" sz="1800" dirty="0" smtClean="0"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endParaRPr lang="en-GB" sz="1800" dirty="0"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r>
              <a:rPr lang="en-GB" sz="1800" dirty="0" err="1">
                <a:latin typeface="Comic Sans MS" pitchFamily="66" charset="0"/>
                <a:ea typeface="Microsoft Yi Baiti" pitchFamily="66" charset="0"/>
              </a:rPr>
              <a:t>a</a:t>
            </a:r>
            <a:r>
              <a:rPr lang="en-GB" sz="1800" dirty="0" err="1" smtClean="0">
                <a:latin typeface="Comic Sans MS" pitchFamily="66" charset="0"/>
                <a:ea typeface="Microsoft Yi Baiti" pitchFamily="66" charset="0"/>
              </a:rPr>
              <a:t>ller</a:t>
            </a:r>
            <a:r>
              <a:rPr lang="en-GB" sz="1800" dirty="0" smtClean="0">
                <a:latin typeface="Comic Sans MS" pitchFamily="66" charset="0"/>
                <a:ea typeface="Microsoft Yi Baiti" pitchFamily="66" charset="0"/>
              </a:rPr>
              <a:t> (Perfect tense </a:t>
            </a:r>
            <a:r>
              <a:rPr lang="en-GB" sz="1800" dirty="0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Je </a:t>
            </a:r>
            <a:r>
              <a:rPr lang="en-GB" sz="1800" dirty="0" err="1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suis</a:t>
            </a:r>
            <a:r>
              <a:rPr lang="en-GB" sz="1800" dirty="0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 </a:t>
            </a:r>
            <a:r>
              <a:rPr lang="en-GB" sz="1800" dirty="0" err="1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allé</a:t>
            </a:r>
            <a:r>
              <a:rPr lang="en-GB" sz="1800" dirty="0" smtClean="0">
                <a:solidFill>
                  <a:srgbClr val="FF0000"/>
                </a:solidFill>
                <a:latin typeface="Comic Sans MS" pitchFamily="66" charset="0"/>
                <a:ea typeface="Microsoft Yi Baiti" pitchFamily="66" charset="0"/>
              </a:rPr>
              <a:t>(e) </a:t>
            </a:r>
          </a:p>
          <a:p>
            <a:pPr marL="0" indent="0">
              <a:buNone/>
            </a:pPr>
            <a:endParaRPr lang="en-GB" sz="1800" dirty="0">
              <a:solidFill>
                <a:srgbClr val="FF0000"/>
              </a:solidFill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endParaRPr lang="en-GB" sz="1800" dirty="0" smtClean="0">
              <a:solidFill>
                <a:srgbClr val="FF0000"/>
              </a:solidFill>
              <a:latin typeface="Comic Sans MS" pitchFamily="66" charset="0"/>
              <a:ea typeface="Microsoft Yi Baiti" pitchFamily="66" charset="0"/>
            </a:endParaRPr>
          </a:p>
          <a:p>
            <a:pPr marL="0" indent="0">
              <a:buNone/>
            </a:pPr>
            <a:r>
              <a:rPr lang="en-GB" sz="1800" dirty="0" err="1" smtClean="0">
                <a:latin typeface="Comic Sans MS" pitchFamily="66" charset="0"/>
                <a:ea typeface="Microsoft Yi Baiti" pitchFamily="66" charset="0"/>
              </a:rPr>
              <a:t>jouer</a:t>
            </a:r>
            <a:endParaRPr lang="en-GB" sz="1800" dirty="0">
              <a:latin typeface="Comic Sans MS" pitchFamily="66" charset="0"/>
              <a:ea typeface="Microsoft Yi Baiti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905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 descr="j0402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97313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80777"/>
            <a:ext cx="12319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11780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Italics= past</a:t>
            </a:r>
            <a:endParaRPr lang="en-GB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629944" y="6142562"/>
            <a:ext cx="204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underlined= future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224929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758564" y="-66600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 smtClean="0"/>
              <a:t>jou</a:t>
            </a:r>
            <a:r>
              <a:rPr lang="en-GB" sz="3600" dirty="0" err="1" smtClean="0">
                <a:solidFill>
                  <a:srgbClr val="FF0000"/>
                </a:solidFill>
              </a:rPr>
              <a:t>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835696" y="1196752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</a:t>
            </a:r>
            <a:r>
              <a:rPr lang="en-GB" sz="2800" dirty="0" err="1" smtClean="0"/>
              <a:t>jou</a:t>
            </a:r>
            <a:r>
              <a:rPr lang="en-GB" sz="2800" dirty="0" err="1" smtClean="0">
                <a:solidFill>
                  <a:srgbClr val="FF0000"/>
                </a:solidFill>
              </a:rPr>
              <a:t>er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0" y="-13708"/>
            <a:ext cx="2304256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J’ai</a:t>
            </a:r>
            <a:r>
              <a:rPr lang="en-GB" sz="3200" dirty="0" smtClean="0"/>
              <a:t> </a:t>
            </a:r>
            <a:r>
              <a:rPr lang="en-GB" sz="3200" dirty="0" err="1" smtClean="0"/>
              <a:t>jou</a:t>
            </a:r>
            <a:r>
              <a:rPr lang="en-GB" sz="3200" dirty="0" err="1" smtClean="0">
                <a:solidFill>
                  <a:srgbClr val="FF0000"/>
                </a:solidFill>
              </a:rPr>
              <a:t>é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835696" y="0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jou</a:t>
            </a:r>
            <a:r>
              <a:rPr lang="en-GB" sz="3600" dirty="0" err="1" smtClean="0">
                <a:solidFill>
                  <a:srgbClr val="FF0000"/>
                </a:solidFill>
              </a:rPr>
              <a:t>er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83760" y="1517576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 smtClean="0"/>
              <a:t>vais</a:t>
            </a:r>
            <a:endParaRPr lang="en-GB" sz="3600" dirty="0"/>
          </a:p>
        </p:txBody>
      </p:sp>
      <p:sp>
        <p:nvSpPr>
          <p:cNvPr id="14" name="Oval 13"/>
          <p:cNvSpPr/>
          <p:nvPr/>
        </p:nvSpPr>
        <p:spPr>
          <a:xfrm>
            <a:off x="5508104" y="3101752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</a:t>
            </a:r>
            <a:r>
              <a:rPr lang="en-GB" sz="2800" dirty="0" err="1" smtClean="0"/>
              <a:t>aller</a:t>
            </a:r>
            <a:endParaRPr lang="en-GB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941" y="2197152"/>
            <a:ext cx="232886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5364088" y="1984648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 smtClean="0"/>
              <a:t>aller</a:t>
            </a:r>
            <a:endParaRPr lang="en-GB" sz="3600" dirty="0"/>
          </a:p>
        </p:txBody>
      </p:sp>
      <p:sp>
        <p:nvSpPr>
          <p:cNvPr id="17" name="Oval 16"/>
          <p:cNvSpPr/>
          <p:nvPr/>
        </p:nvSpPr>
        <p:spPr>
          <a:xfrm>
            <a:off x="206812" y="3101752"/>
            <a:ext cx="2304256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/>
              <a:t>J’ai</a:t>
            </a:r>
            <a:r>
              <a:rPr lang="en-GB" sz="3200" dirty="0" smtClean="0"/>
              <a:t> fait</a:t>
            </a:r>
            <a:endParaRPr lang="en-GB" sz="3200" dirty="0"/>
          </a:p>
        </p:txBody>
      </p:sp>
      <p:sp>
        <p:nvSpPr>
          <p:cNvPr id="18" name="Oval 17"/>
          <p:cNvSpPr/>
          <p:nvPr/>
        </p:nvSpPr>
        <p:spPr>
          <a:xfrm>
            <a:off x="3139511" y="3958690"/>
            <a:ext cx="2160240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Je </a:t>
            </a:r>
            <a:r>
              <a:rPr lang="en-GB" sz="3600" dirty="0" err="1"/>
              <a:t>f</a:t>
            </a:r>
            <a:r>
              <a:rPr lang="en-GB" sz="3600" dirty="0" err="1" smtClean="0"/>
              <a:t>ais</a:t>
            </a:r>
            <a:endParaRPr lang="en-GB" sz="3600" dirty="0"/>
          </a:p>
        </p:txBody>
      </p:sp>
      <p:sp>
        <p:nvSpPr>
          <p:cNvPr id="19" name="Oval 18"/>
          <p:cNvSpPr/>
          <p:nvPr/>
        </p:nvSpPr>
        <p:spPr>
          <a:xfrm>
            <a:off x="979271" y="5146429"/>
            <a:ext cx="2160240" cy="15841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Je </a:t>
            </a:r>
            <a:r>
              <a:rPr lang="en-GB" sz="2800" dirty="0" err="1" smtClean="0"/>
              <a:t>vais</a:t>
            </a:r>
            <a:r>
              <a:rPr lang="en-GB" sz="2800" dirty="0" smtClean="0"/>
              <a:t> faire</a:t>
            </a:r>
            <a:endParaRPr lang="en-GB" sz="2800" dirty="0"/>
          </a:p>
        </p:txBody>
      </p:sp>
      <p:sp>
        <p:nvSpPr>
          <p:cNvPr id="16" name="Oval 15"/>
          <p:cNvSpPr/>
          <p:nvPr/>
        </p:nvSpPr>
        <p:spPr>
          <a:xfrm>
            <a:off x="1429701" y="3958690"/>
            <a:ext cx="216024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faire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7462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3" grpId="0" animBg="1"/>
      <p:bldP spid="14" grpId="0" animBg="1"/>
      <p:bldP spid="12" grpId="0" animBg="1"/>
      <p:bldP spid="17" grpId="0" animBg="1"/>
      <p:bldP spid="18" grpId="0" animBg="1"/>
      <p:bldP spid="19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 1: revise holiday activities</a:t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dirty="0" smtClean="0"/>
              <a:t>Objective 3: identify verbs in the 3 tenses and put verbs into the three different tenses </a:t>
            </a:r>
            <a:endParaRPr lang="en-GB" dirty="0"/>
          </a:p>
        </p:txBody>
      </p:sp>
      <p:pic>
        <p:nvPicPr>
          <p:cNvPr id="6146" name="Picture 2" descr="Question Smiley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2888" y="-26052463"/>
            <a:ext cx="28575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362259"/>
            <a:ext cx="1119847" cy="108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373216"/>
            <a:ext cx="1071562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374367"/>
            <a:ext cx="1019175" cy="11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3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        Can you change the tenses?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944" y="1284628"/>
            <a:ext cx="4038600" cy="452596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Faire past participle </a:t>
            </a:r>
            <a:r>
              <a:rPr lang="en-GB" sz="1800" dirty="0" smtClean="0">
                <a:solidFill>
                  <a:srgbClr val="FF0000"/>
                </a:solidFill>
              </a:rPr>
              <a:t>fait</a:t>
            </a:r>
          </a:p>
          <a:p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 smtClean="0"/>
              <a:t>Lire past participle </a:t>
            </a:r>
            <a:r>
              <a:rPr lang="en-GB" sz="1800" dirty="0" err="1" smtClean="0">
                <a:solidFill>
                  <a:srgbClr val="FF0000"/>
                </a:solidFill>
              </a:rPr>
              <a:t>lu</a:t>
            </a:r>
            <a:endParaRPr lang="en-GB" sz="1800" dirty="0" smtClean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  <a:p>
            <a:endParaRPr lang="en-GB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FF0000"/>
              </a:solidFill>
            </a:endParaRPr>
          </a:p>
          <a:p>
            <a:endParaRPr lang="en-GB" sz="1800" dirty="0" smtClean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dirty="0" err="1" smtClean="0"/>
              <a:t>visiter</a:t>
            </a:r>
            <a:endParaRPr lang="en-GB" sz="1800" dirty="0"/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251520" y="1316491"/>
            <a:ext cx="4042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u="sng" dirty="0" smtClean="0">
                <a:latin typeface="Comic Sans MS" pitchFamily="66" charset="0"/>
              </a:rPr>
              <a:t>11.Je </a:t>
            </a:r>
            <a:r>
              <a:rPr lang="en-GB" sz="1800" b="1" u="sng" dirty="0" err="1" smtClean="0">
                <a:latin typeface="Comic Sans MS" pitchFamily="66" charset="0"/>
              </a:rPr>
              <a:t>fais</a:t>
            </a:r>
            <a:r>
              <a:rPr lang="en-GB" sz="1800" b="1" u="sng" dirty="0" smtClean="0">
                <a:latin typeface="Comic Sans MS" pitchFamily="66" charset="0"/>
              </a:rPr>
              <a:t> du </a:t>
            </a:r>
            <a:r>
              <a:rPr lang="en-GB" sz="1800" b="1" u="sng" dirty="0" err="1" smtClean="0">
                <a:latin typeface="Comic Sans MS" pitchFamily="66" charset="0"/>
              </a:rPr>
              <a:t>jardinage</a:t>
            </a:r>
            <a:endParaRPr lang="en-GB" sz="1800" b="1" u="sng" dirty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dirty="0" smtClean="0">
                <a:latin typeface="Comic Sans MS" pitchFamily="66" charset="0"/>
              </a:rPr>
              <a:t>12.</a:t>
            </a:r>
            <a:r>
              <a:rPr lang="en-US" sz="1800" b="1" dirty="0" smtClean="0">
                <a:latin typeface="Comic Sans MS" pitchFamily="66" charset="0"/>
              </a:rPr>
              <a:t>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à la </a:t>
            </a:r>
            <a:r>
              <a:rPr lang="en-US" sz="1800" b="1" dirty="0" err="1" smtClean="0">
                <a:latin typeface="Comic Sans MS" pitchFamily="66" charset="0"/>
              </a:rPr>
              <a:t>pêche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u="sng" dirty="0" smtClean="0">
                <a:latin typeface="Comic Sans MS" pitchFamily="66" charset="0"/>
              </a:rPr>
              <a:t>13. Je </a:t>
            </a:r>
            <a:r>
              <a:rPr lang="en-US" sz="1800" b="1" u="sng" dirty="0" err="1" smtClean="0">
                <a:latin typeface="Comic Sans MS" pitchFamily="66" charset="0"/>
              </a:rPr>
              <a:t>lis</a:t>
            </a:r>
            <a:r>
              <a:rPr lang="en-US" sz="1800" b="1" u="sng" dirty="0" smtClean="0">
                <a:latin typeface="Comic Sans MS" pitchFamily="66" charset="0"/>
              </a:rPr>
              <a:t> un magazine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14. Je </a:t>
            </a:r>
            <a:r>
              <a:rPr lang="en-US" sz="1800" b="1" dirty="0" err="1" smtClean="0">
                <a:latin typeface="Comic Sans MS" pitchFamily="66" charset="0"/>
              </a:rPr>
              <a:t>joue</a:t>
            </a:r>
            <a:r>
              <a:rPr lang="en-US" sz="1800" b="1" dirty="0" smtClean="0">
                <a:latin typeface="Comic Sans MS" pitchFamily="66" charset="0"/>
              </a:rPr>
              <a:t> aux </a:t>
            </a:r>
            <a:r>
              <a:rPr lang="en-US" sz="1800" b="1" dirty="0" err="1" smtClean="0">
                <a:latin typeface="Comic Sans MS" pitchFamily="66" charset="0"/>
              </a:rPr>
              <a:t>cartes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15. </a:t>
            </a:r>
            <a:r>
              <a:rPr lang="en-US" sz="1800" b="1" i="1" dirty="0" smtClean="0">
                <a:latin typeface="Comic Sans MS" pitchFamily="66" charset="0"/>
              </a:rPr>
              <a:t>Je </a:t>
            </a:r>
            <a:r>
              <a:rPr lang="en-US" sz="1800" b="1" i="1" dirty="0" err="1" smtClean="0">
                <a:latin typeface="Comic Sans MS" pitchFamily="66" charset="0"/>
              </a:rPr>
              <a:t>vais</a:t>
            </a:r>
            <a:r>
              <a:rPr lang="en-US" sz="1800" b="1" i="1" dirty="0" smtClean="0">
                <a:latin typeface="Comic Sans MS" pitchFamily="66" charset="0"/>
              </a:rPr>
              <a:t> au restaurant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16.Je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en discothèque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i="1" dirty="0" smtClean="0">
                <a:latin typeface="Comic Sans MS" pitchFamily="66" charset="0"/>
              </a:rPr>
              <a:t>17.Je </a:t>
            </a:r>
            <a:r>
              <a:rPr lang="en-US" sz="1800" b="1" i="1" dirty="0" err="1" smtClean="0">
                <a:latin typeface="Comic Sans MS" pitchFamily="66" charset="0"/>
              </a:rPr>
              <a:t>visite</a:t>
            </a:r>
            <a:r>
              <a:rPr lang="en-US" sz="1800" b="1" i="1" dirty="0" smtClean="0">
                <a:latin typeface="Comic Sans MS" pitchFamily="66" charset="0"/>
              </a:rPr>
              <a:t> des </a:t>
            </a:r>
            <a:r>
              <a:rPr lang="en-US" sz="1800" b="1" i="1" dirty="0" err="1" smtClean="0">
                <a:latin typeface="Comic Sans MS" pitchFamily="66" charset="0"/>
              </a:rPr>
              <a:t>musées</a:t>
            </a:r>
            <a:endParaRPr lang="en-US" sz="1800" b="1" i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u="sng" dirty="0" smtClean="0">
                <a:latin typeface="Comic Sans MS" pitchFamily="66" charset="0"/>
              </a:rPr>
              <a:t>18. Je </a:t>
            </a:r>
            <a:r>
              <a:rPr lang="en-US" sz="1800" b="1" u="sng" dirty="0" err="1" smtClean="0">
                <a:latin typeface="Comic Sans MS" pitchFamily="66" charset="0"/>
              </a:rPr>
              <a:t>joue</a:t>
            </a:r>
            <a:r>
              <a:rPr lang="en-US" sz="1800" b="1" u="sng" dirty="0" smtClean="0">
                <a:latin typeface="Comic Sans MS" pitchFamily="66" charset="0"/>
              </a:rPr>
              <a:t> avec ma PS3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19. Je </a:t>
            </a:r>
            <a:r>
              <a:rPr lang="en-US" sz="1800" b="1" dirty="0" err="1" smtClean="0">
                <a:latin typeface="Comic Sans MS" pitchFamily="66" charset="0"/>
              </a:rPr>
              <a:t>fais</a:t>
            </a:r>
            <a:r>
              <a:rPr lang="en-US" sz="1800" b="1" dirty="0" smtClean="0">
                <a:latin typeface="Comic Sans MS" pitchFamily="66" charset="0"/>
              </a:rPr>
              <a:t> du sport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u="sng" dirty="0" smtClean="0">
                <a:latin typeface="Comic Sans MS" pitchFamily="66" charset="0"/>
              </a:rPr>
              <a:t>20. Je </a:t>
            </a:r>
            <a:r>
              <a:rPr lang="en-US" sz="1800" b="1" u="sng" dirty="0" err="1" smtClean="0">
                <a:latin typeface="Comic Sans MS" pitchFamily="66" charset="0"/>
              </a:rPr>
              <a:t>visite</a:t>
            </a:r>
            <a:r>
              <a:rPr lang="en-US" sz="1800" b="1" u="sng" dirty="0" smtClean="0">
                <a:latin typeface="Comic Sans MS" pitchFamily="66" charset="0"/>
              </a:rPr>
              <a:t> des monuments </a:t>
            </a:r>
            <a:r>
              <a:rPr lang="en-US" sz="1800" b="1" u="sng" dirty="0" err="1" smtClean="0">
                <a:latin typeface="Comic Sans MS" pitchFamily="66" charset="0"/>
              </a:rPr>
              <a:t>historiques</a:t>
            </a:r>
            <a:endParaRPr lang="en-US" sz="1800" b="1" u="sng" dirty="0" smtClean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905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 descr="j0402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97313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80777"/>
            <a:ext cx="12319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11780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Italics= past</a:t>
            </a:r>
            <a:endParaRPr lang="en-GB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629944" y="6142562"/>
            <a:ext cx="204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underlined= future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47653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your partner…</a:t>
            </a:r>
          </a:p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do you say I played?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do you say I play?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do you say I will play?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37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        How many do you know?</a:t>
            </a:r>
            <a:endParaRPr lang="en-GB" dirty="0"/>
          </a:p>
        </p:txBody>
      </p:sp>
      <p:sp>
        <p:nvSpPr>
          <p:cNvPr id="4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404279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1800" b="1" dirty="0">
                <a:latin typeface="Comic Sans MS" pitchFamily="66" charset="0"/>
              </a:rPr>
              <a:t>Je </a:t>
            </a:r>
            <a:r>
              <a:rPr lang="en-GB" sz="1800" b="1" dirty="0" err="1">
                <a:latin typeface="Comic Sans MS" pitchFamily="66" charset="0"/>
              </a:rPr>
              <a:t>regarde</a:t>
            </a:r>
            <a:r>
              <a:rPr lang="en-GB" sz="1800" b="1" dirty="0">
                <a:latin typeface="Comic Sans MS" pitchFamily="66" charset="0"/>
              </a:rPr>
              <a:t> la t</a:t>
            </a:r>
            <a:r>
              <a:rPr lang="en-US" sz="1800" b="1" dirty="0" err="1">
                <a:latin typeface="Comic Sans MS" pitchFamily="66" charset="0"/>
              </a:rPr>
              <a:t>élé</a:t>
            </a:r>
            <a:endParaRPr lang="en-GB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 err="1">
                <a:latin typeface="Comic Sans MS" pitchFamily="66" charset="0"/>
              </a:rPr>
              <a:t>J’écoute</a:t>
            </a:r>
            <a:r>
              <a:rPr lang="en-US" sz="1800" b="1" dirty="0">
                <a:latin typeface="Comic Sans MS" pitchFamily="66" charset="0"/>
              </a:rPr>
              <a:t> de la </a:t>
            </a:r>
            <a:r>
              <a:rPr lang="en-US" sz="1800" b="1" dirty="0" err="1">
                <a:latin typeface="Comic Sans MS" pitchFamily="66" charset="0"/>
              </a:rPr>
              <a:t>musique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du </a:t>
            </a:r>
            <a:r>
              <a:rPr lang="en-US" sz="1800" b="1" dirty="0" err="1">
                <a:latin typeface="Comic Sans MS" pitchFamily="66" charset="0"/>
              </a:rPr>
              <a:t>vélo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</a:t>
            </a:r>
            <a:r>
              <a:rPr lang="en-US" sz="1800" b="1" dirty="0" smtClean="0">
                <a:latin typeface="Comic Sans MS" pitchFamily="66" charset="0"/>
              </a:rPr>
              <a:t>du jogging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du cheval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vais</a:t>
            </a:r>
            <a:r>
              <a:rPr lang="en-US" sz="1800" b="1" dirty="0">
                <a:latin typeface="Comic Sans MS" pitchFamily="66" charset="0"/>
              </a:rPr>
              <a:t> au </a:t>
            </a:r>
            <a:r>
              <a:rPr lang="en-US" sz="1800" b="1" dirty="0" err="1">
                <a:latin typeface="Comic Sans MS" pitchFamily="66" charset="0"/>
              </a:rPr>
              <a:t>cin</a:t>
            </a:r>
            <a:r>
              <a:rPr lang="en-US" sz="1800" b="1" dirty="0" err="1">
                <a:latin typeface="Calibri" pitchFamily="34" charset="0"/>
              </a:rPr>
              <a:t>é</a:t>
            </a:r>
            <a:r>
              <a:rPr lang="en-US" sz="1800" b="1" dirty="0" err="1">
                <a:latin typeface="Comic Sans MS" pitchFamily="66" charset="0"/>
              </a:rPr>
              <a:t>ma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vais</a:t>
            </a:r>
            <a:r>
              <a:rPr lang="en-US" sz="1800" b="1" dirty="0">
                <a:latin typeface="Comic Sans MS" pitchFamily="66" charset="0"/>
              </a:rPr>
              <a:t> à la piscine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avec </a:t>
            </a:r>
            <a:r>
              <a:rPr lang="en-US" sz="1800" b="1" dirty="0" err="1">
                <a:latin typeface="Comic Sans MS" pitchFamily="66" charset="0"/>
              </a:rPr>
              <a:t>l’ordinateur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au tennis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au foot</a:t>
            </a: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4652392" y="1628800"/>
            <a:ext cx="4042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dirty="0" smtClean="0">
                <a:latin typeface="Comic Sans MS" pitchFamily="66" charset="0"/>
              </a:rPr>
              <a:t>11.Je </a:t>
            </a:r>
            <a:r>
              <a:rPr lang="en-GB" sz="1800" b="1" dirty="0" err="1" smtClean="0">
                <a:latin typeface="Comic Sans MS" pitchFamily="66" charset="0"/>
              </a:rPr>
              <a:t>fais</a:t>
            </a:r>
            <a:r>
              <a:rPr lang="en-GB" sz="1800" b="1" dirty="0" smtClean="0">
                <a:latin typeface="Comic Sans MS" pitchFamily="66" charset="0"/>
              </a:rPr>
              <a:t> du </a:t>
            </a:r>
            <a:r>
              <a:rPr lang="en-GB" sz="1800" b="1" dirty="0" err="1" smtClean="0">
                <a:latin typeface="Comic Sans MS" pitchFamily="66" charset="0"/>
              </a:rPr>
              <a:t>jardinage</a:t>
            </a:r>
            <a:endParaRPr lang="en-GB" sz="1800" b="1" dirty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dirty="0" smtClean="0">
                <a:latin typeface="Comic Sans MS" pitchFamily="66" charset="0"/>
              </a:rPr>
              <a:t>12.</a:t>
            </a:r>
            <a:r>
              <a:rPr lang="en-US" sz="1800" b="1" dirty="0" smtClean="0">
                <a:latin typeface="Comic Sans MS" pitchFamily="66" charset="0"/>
              </a:rPr>
              <a:t>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à la </a:t>
            </a:r>
            <a:r>
              <a:rPr lang="en-US" sz="1800" b="1" dirty="0" err="1" smtClean="0">
                <a:latin typeface="Comic Sans MS" pitchFamily="66" charset="0"/>
              </a:rPr>
              <a:t>pêche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13. Je </a:t>
            </a:r>
            <a:r>
              <a:rPr lang="en-US" sz="1800" b="1" dirty="0" err="1" smtClean="0">
                <a:latin typeface="Comic Sans MS" pitchFamily="66" charset="0"/>
              </a:rPr>
              <a:t>lis</a:t>
            </a:r>
            <a:r>
              <a:rPr lang="en-US" sz="1800" b="1" dirty="0" smtClean="0">
                <a:latin typeface="Comic Sans MS" pitchFamily="66" charset="0"/>
              </a:rPr>
              <a:t> un magazine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14. Je </a:t>
            </a:r>
            <a:r>
              <a:rPr lang="en-US" sz="1800" b="1" dirty="0" err="1" smtClean="0">
                <a:latin typeface="Comic Sans MS" pitchFamily="66" charset="0"/>
              </a:rPr>
              <a:t>joue</a:t>
            </a:r>
            <a:r>
              <a:rPr lang="en-US" sz="1800" b="1" dirty="0" smtClean="0">
                <a:latin typeface="Comic Sans MS" pitchFamily="66" charset="0"/>
              </a:rPr>
              <a:t> aux </a:t>
            </a:r>
            <a:r>
              <a:rPr lang="en-US" sz="1800" b="1" dirty="0" err="1" smtClean="0">
                <a:latin typeface="Comic Sans MS" pitchFamily="66" charset="0"/>
              </a:rPr>
              <a:t>cartes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15. 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au restaurant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16.Je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en discothèque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17.Je </a:t>
            </a:r>
            <a:r>
              <a:rPr lang="en-US" sz="1800" b="1" dirty="0" err="1" smtClean="0">
                <a:latin typeface="Comic Sans MS" pitchFamily="66" charset="0"/>
              </a:rPr>
              <a:t>visite</a:t>
            </a:r>
            <a:r>
              <a:rPr lang="en-US" sz="1800" b="1" dirty="0" smtClean="0">
                <a:latin typeface="Comic Sans MS" pitchFamily="66" charset="0"/>
              </a:rPr>
              <a:t> des </a:t>
            </a:r>
            <a:r>
              <a:rPr lang="en-US" sz="1800" b="1" dirty="0" err="1" smtClean="0">
                <a:latin typeface="Comic Sans MS" pitchFamily="66" charset="0"/>
              </a:rPr>
              <a:t>musées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18. Je </a:t>
            </a:r>
            <a:r>
              <a:rPr lang="en-US" sz="1800" b="1" dirty="0" err="1" smtClean="0">
                <a:latin typeface="Comic Sans MS" pitchFamily="66" charset="0"/>
              </a:rPr>
              <a:t>joue</a:t>
            </a:r>
            <a:r>
              <a:rPr lang="en-US" sz="1800" b="1" dirty="0" smtClean="0">
                <a:latin typeface="Comic Sans MS" pitchFamily="66" charset="0"/>
              </a:rPr>
              <a:t> avec ma PS3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19. Je </a:t>
            </a:r>
            <a:r>
              <a:rPr lang="en-US" sz="1800" b="1" dirty="0" err="1" smtClean="0">
                <a:latin typeface="Comic Sans MS" pitchFamily="66" charset="0"/>
              </a:rPr>
              <a:t>fais</a:t>
            </a:r>
            <a:r>
              <a:rPr lang="en-US" sz="1800" b="1" dirty="0" smtClean="0">
                <a:latin typeface="Comic Sans MS" pitchFamily="66" charset="0"/>
              </a:rPr>
              <a:t> du sport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20. Je </a:t>
            </a:r>
            <a:r>
              <a:rPr lang="en-US" sz="1800" b="1" dirty="0" err="1" smtClean="0">
                <a:latin typeface="Comic Sans MS" pitchFamily="66" charset="0"/>
              </a:rPr>
              <a:t>visite</a:t>
            </a:r>
            <a:r>
              <a:rPr lang="en-US" sz="1800" b="1" dirty="0" smtClean="0">
                <a:latin typeface="Comic Sans MS" pitchFamily="66" charset="0"/>
              </a:rPr>
              <a:t> des monuments </a:t>
            </a:r>
            <a:r>
              <a:rPr lang="en-US" sz="1800" b="1" dirty="0" err="1" smtClean="0">
                <a:latin typeface="Comic Sans MS" pitchFamily="66" charset="0"/>
              </a:rPr>
              <a:t>historiques</a:t>
            </a:r>
            <a:endParaRPr lang="en-US" sz="1800" b="1" dirty="0" smtClean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905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2" descr="j03974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48145"/>
            <a:ext cx="113506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j04021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97313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80777"/>
            <a:ext cx="12319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75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Objective 1: revise holiday activities</a:t>
            </a:r>
            <a:br>
              <a:rPr lang="en-GB" dirty="0" smtClean="0"/>
            </a:br>
            <a:r>
              <a:rPr lang="en-GB" sz="1800" dirty="0" smtClean="0"/>
              <a:t>Objective 2: identify the verb and use it to express opinions of holiday activities</a:t>
            </a:r>
            <a:br>
              <a:rPr lang="en-GB" sz="1800" dirty="0" smtClean="0"/>
            </a:br>
            <a:r>
              <a:rPr lang="en-GB" sz="1800" dirty="0" smtClean="0"/>
              <a:t>Objective 3: identify verbs in the 3 tenses and put verbs into the three different tenses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10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000" dirty="0" smtClean="0"/>
              <a:t>Objective 1: revise holiday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sz="2000" dirty="0" smtClean="0"/>
              <a:t>Objective 3: identify verbs in the 3 tenses and put verbs into the three different tenses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17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</a:t>
            </a:r>
            <a:r>
              <a:rPr lang="en-GB" dirty="0"/>
              <a:t>is the verb?</a:t>
            </a:r>
          </a:p>
        </p:txBody>
      </p:sp>
      <p:sp>
        <p:nvSpPr>
          <p:cNvPr id="4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404279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GB" sz="1800" b="1" dirty="0">
                <a:latin typeface="Comic Sans MS" pitchFamily="66" charset="0"/>
              </a:rPr>
              <a:t>Je </a:t>
            </a:r>
            <a:r>
              <a:rPr lang="en-GB" sz="1800" b="1" dirty="0" err="1">
                <a:latin typeface="Comic Sans MS" pitchFamily="66" charset="0"/>
              </a:rPr>
              <a:t>regarde</a:t>
            </a:r>
            <a:r>
              <a:rPr lang="en-GB" sz="1800" b="1" dirty="0">
                <a:latin typeface="Comic Sans MS" pitchFamily="66" charset="0"/>
              </a:rPr>
              <a:t> la t</a:t>
            </a:r>
            <a:r>
              <a:rPr lang="en-US" sz="1800" b="1" dirty="0" err="1">
                <a:latin typeface="Comic Sans MS" pitchFamily="66" charset="0"/>
              </a:rPr>
              <a:t>élé</a:t>
            </a:r>
            <a:endParaRPr lang="en-GB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 err="1">
                <a:latin typeface="Comic Sans MS" pitchFamily="66" charset="0"/>
              </a:rPr>
              <a:t>J’écoute</a:t>
            </a:r>
            <a:r>
              <a:rPr lang="en-US" sz="1800" b="1" dirty="0">
                <a:latin typeface="Comic Sans MS" pitchFamily="66" charset="0"/>
              </a:rPr>
              <a:t> de la </a:t>
            </a:r>
            <a:r>
              <a:rPr lang="en-US" sz="1800" b="1" dirty="0" err="1">
                <a:latin typeface="Comic Sans MS" pitchFamily="66" charset="0"/>
              </a:rPr>
              <a:t>musique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du </a:t>
            </a:r>
            <a:r>
              <a:rPr lang="en-US" sz="1800" b="1" dirty="0" err="1">
                <a:latin typeface="Comic Sans MS" pitchFamily="66" charset="0"/>
              </a:rPr>
              <a:t>vélo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</a:t>
            </a:r>
            <a:r>
              <a:rPr lang="en-US" sz="1800" b="1" dirty="0" smtClean="0">
                <a:latin typeface="Comic Sans MS" pitchFamily="66" charset="0"/>
              </a:rPr>
              <a:t>du jogging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fais</a:t>
            </a:r>
            <a:r>
              <a:rPr lang="en-US" sz="1800" b="1" dirty="0">
                <a:latin typeface="Comic Sans MS" pitchFamily="66" charset="0"/>
              </a:rPr>
              <a:t> du cheval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vais</a:t>
            </a:r>
            <a:r>
              <a:rPr lang="en-US" sz="1800" b="1" dirty="0">
                <a:latin typeface="Comic Sans MS" pitchFamily="66" charset="0"/>
              </a:rPr>
              <a:t> au </a:t>
            </a:r>
            <a:r>
              <a:rPr lang="en-US" sz="1800" b="1" dirty="0" err="1">
                <a:latin typeface="Comic Sans MS" pitchFamily="66" charset="0"/>
              </a:rPr>
              <a:t>cin</a:t>
            </a:r>
            <a:r>
              <a:rPr lang="en-US" sz="1800" b="1" dirty="0" err="1">
                <a:latin typeface="Calibri" pitchFamily="34" charset="0"/>
              </a:rPr>
              <a:t>é</a:t>
            </a:r>
            <a:r>
              <a:rPr lang="en-US" sz="1800" b="1" dirty="0" err="1">
                <a:latin typeface="Comic Sans MS" pitchFamily="66" charset="0"/>
              </a:rPr>
              <a:t>ma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vais</a:t>
            </a:r>
            <a:r>
              <a:rPr lang="en-US" sz="1800" b="1" dirty="0">
                <a:latin typeface="Comic Sans MS" pitchFamily="66" charset="0"/>
              </a:rPr>
              <a:t> à la piscine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avec </a:t>
            </a:r>
            <a:r>
              <a:rPr lang="en-US" sz="1800" b="1" dirty="0" err="1">
                <a:latin typeface="Comic Sans MS" pitchFamily="66" charset="0"/>
              </a:rPr>
              <a:t>l’ordinateur</a:t>
            </a:r>
            <a:endParaRPr lang="en-US" sz="1800" b="1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au tennis</a:t>
            </a:r>
          </a:p>
          <a:p>
            <a:pPr eaLnBrk="1" hangingPunct="1">
              <a:spcBef>
                <a:spcPct val="50000"/>
              </a:spcBef>
              <a:buFont typeface="Calibri" pitchFamily="34" charset="0"/>
              <a:buAutoNum type="arabicPeriod"/>
            </a:pPr>
            <a:r>
              <a:rPr lang="en-US" sz="1800" b="1" dirty="0">
                <a:latin typeface="Comic Sans MS" pitchFamily="66" charset="0"/>
              </a:rPr>
              <a:t>Je </a:t>
            </a:r>
            <a:r>
              <a:rPr lang="en-US" sz="1800" b="1" dirty="0" err="1">
                <a:latin typeface="Comic Sans MS" pitchFamily="66" charset="0"/>
              </a:rPr>
              <a:t>joue</a:t>
            </a:r>
            <a:r>
              <a:rPr lang="en-US" sz="1800" b="1" dirty="0">
                <a:latin typeface="Comic Sans MS" pitchFamily="66" charset="0"/>
              </a:rPr>
              <a:t> au foot</a:t>
            </a: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4652392" y="1628800"/>
            <a:ext cx="4042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dirty="0" smtClean="0">
                <a:latin typeface="Comic Sans MS" pitchFamily="66" charset="0"/>
              </a:rPr>
              <a:t>11.Je </a:t>
            </a:r>
            <a:r>
              <a:rPr lang="en-GB" sz="1800" b="1" dirty="0" err="1" smtClean="0">
                <a:latin typeface="Comic Sans MS" pitchFamily="66" charset="0"/>
              </a:rPr>
              <a:t>fais</a:t>
            </a:r>
            <a:r>
              <a:rPr lang="en-GB" sz="1800" b="1" dirty="0" smtClean="0">
                <a:latin typeface="Comic Sans MS" pitchFamily="66" charset="0"/>
              </a:rPr>
              <a:t> du </a:t>
            </a:r>
            <a:r>
              <a:rPr lang="en-GB" sz="1800" b="1" dirty="0" err="1" smtClean="0">
                <a:latin typeface="Comic Sans MS" pitchFamily="66" charset="0"/>
              </a:rPr>
              <a:t>jardinage</a:t>
            </a:r>
            <a:endParaRPr lang="en-GB" sz="1800" b="1" dirty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GB" sz="1800" b="1" dirty="0" smtClean="0">
                <a:latin typeface="Comic Sans MS" pitchFamily="66" charset="0"/>
              </a:rPr>
              <a:t>12.</a:t>
            </a:r>
            <a:r>
              <a:rPr lang="en-US" sz="1800" b="1" dirty="0" smtClean="0">
                <a:latin typeface="Comic Sans MS" pitchFamily="66" charset="0"/>
              </a:rPr>
              <a:t>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à la </a:t>
            </a:r>
            <a:r>
              <a:rPr lang="en-US" sz="1800" b="1" dirty="0" err="1" smtClean="0">
                <a:latin typeface="Comic Sans MS" pitchFamily="66" charset="0"/>
              </a:rPr>
              <a:t>pêche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13. Je </a:t>
            </a:r>
            <a:r>
              <a:rPr lang="en-US" sz="1800" b="1" dirty="0" err="1" smtClean="0">
                <a:latin typeface="Comic Sans MS" pitchFamily="66" charset="0"/>
              </a:rPr>
              <a:t>lis</a:t>
            </a:r>
            <a:r>
              <a:rPr lang="en-US" sz="1800" b="1" dirty="0" smtClean="0">
                <a:latin typeface="Comic Sans MS" pitchFamily="66" charset="0"/>
              </a:rPr>
              <a:t> un magazine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14. Je </a:t>
            </a:r>
            <a:r>
              <a:rPr lang="en-US" sz="1800" b="1" dirty="0" err="1" smtClean="0">
                <a:latin typeface="Comic Sans MS" pitchFamily="66" charset="0"/>
              </a:rPr>
              <a:t>joue</a:t>
            </a:r>
            <a:r>
              <a:rPr lang="en-US" sz="1800" b="1" dirty="0" smtClean="0">
                <a:latin typeface="Comic Sans MS" pitchFamily="66" charset="0"/>
              </a:rPr>
              <a:t> aux </a:t>
            </a:r>
            <a:r>
              <a:rPr lang="en-US" sz="1800" b="1" dirty="0" err="1" smtClean="0">
                <a:latin typeface="Comic Sans MS" pitchFamily="66" charset="0"/>
              </a:rPr>
              <a:t>cartes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15. 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au restaurant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16.Je </a:t>
            </a:r>
            <a:r>
              <a:rPr lang="en-US" sz="1800" b="1" dirty="0" err="1" smtClean="0">
                <a:latin typeface="Comic Sans MS" pitchFamily="66" charset="0"/>
              </a:rPr>
              <a:t>vais</a:t>
            </a:r>
            <a:r>
              <a:rPr lang="en-US" sz="1800" b="1" dirty="0" smtClean="0">
                <a:latin typeface="Comic Sans MS" pitchFamily="66" charset="0"/>
              </a:rPr>
              <a:t> en discothèque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17.Je </a:t>
            </a:r>
            <a:r>
              <a:rPr lang="en-US" sz="1800" b="1" dirty="0" err="1" smtClean="0">
                <a:latin typeface="Comic Sans MS" pitchFamily="66" charset="0"/>
              </a:rPr>
              <a:t>visite</a:t>
            </a:r>
            <a:r>
              <a:rPr lang="en-US" sz="1800" b="1" dirty="0" smtClean="0">
                <a:latin typeface="Comic Sans MS" pitchFamily="66" charset="0"/>
              </a:rPr>
              <a:t> des </a:t>
            </a:r>
            <a:r>
              <a:rPr lang="en-US" sz="1800" b="1" dirty="0" err="1" smtClean="0">
                <a:latin typeface="Comic Sans MS" pitchFamily="66" charset="0"/>
              </a:rPr>
              <a:t>musées</a:t>
            </a:r>
            <a:endParaRPr lang="en-US" sz="1800" b="1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18. Je </a:t>
            </a:r>
            <a:r>
              <a:rPr lang="en-US" sz="1800" b="1" dirty="0" err="1" smtClean="0">
                <a:latin typeface="Comic Sans MS" pitchFamily="66" charset="0"/>
              </a:rPr>
              <a:t>joue</a:t>
            </a:r>
            <a:r>
              <a:rPr lang="en-US" sz="1800" b="1" dirty="0" smtClean="0">
                <a:latin typeface="Comic Sans MS" pitchFamily="66" charset="0"/>
              </a:rPr>
              <a:t> avec ma PS3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19. Je </a:t>
            </a:r>
            <a:r>
              <a:rPr lang="en-US" sz="1800" b="1" dirty="0" err="1" smtClean="0">
                <a:latin typeface="Comic Sans MS" pitchFamily="66" charset="0"/>
              </a:rPr>
              <a:t>fais</a:t>
            </a:r>
            <a:r>
              <a:rPr lang="en-US" sz="1800" b="1" dirty="0" smtClean="0">
                <a:latin typeface="Comic Sans MS" pitchFamily="66" charset="0"/>
              </a:rPr>
              <a:t> du sport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en-US" sz="1800" b="1" dirty="0" smtClean="0">
                <a:latin typeface="Comic Sans MS" pitchFamily="66" charset="0"/>
              </a:rPr>
              <a:t>20. Je </a:t>
            </a:r>
            <a:r>
              <a:rPr lang="en-US" sz="1800" b="1" dirty="0" err="1" smtClean="0">
                <a:latin typeface="Comic Sans MS" pitchFamily="66" charset="0"/>
              </a:rPr>
              <a:t>visite</a:t>
            </a:r>
            <a:r>
              <a:rPr lang="en-US" sz="1800" b="1" dirty="0" smtClean="0">
                <a:latin typeface="Comic Sans MS" pitchFamily="66" charset="0"/>
              </a:rPr>
              <a:t> des monuments </a:t>
            </a:r>
            <a:r>
              <a:rPr lang="en-US" sz="1800" b="1" dirty="0" err="1" smtClean="0">
                <a:latin typeface="Comic Sans MS" pitchFamily="66" charset="0"/>
              </a:rPr>
              <a:t>historiques</a:t>
            </a:r>
            <a:endParaRPr lang="en-US" sz="1800" b="1" dirty="0" smtClean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905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2" descr="j03974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48145"/>
            <a:ext cx="113506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j04021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97313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80777"/>
            <a:ext cx="12319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873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000" dirty="0" smtClean="0"/>
              <a:t>Objective 1: revise holiday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sz="2000" dirty="0" smtClean="0"/>
              <a:t>Objective 3: identify verbs in the 3 tenses and put verbs into the three different tenses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97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latin typeface="Comic Sans MS" pitchFamily="66" charset="0"/>
              </a:rPr>
              <a:t>Les verbes!	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b="1" dirty="0" err="1" smtClean="0">
                <a:latin typeface="Comic Sans MS" pitchFamily="66" charset="0"/>
              </a:rPr>
              <a:t>Quelle</a:t>
            </a:r>
            <a:r>
              <a:rPr lang="en-GB" b="1" dirty="0" smtClean="0">
                <a:latin typeface="Comic Sans MS" pitchFamily="66" charset="0"/>
              </a:rPr>
              <a:t> </a:t>
            </a:r>
            <a:r>
              <a:rPr lang="en-GB" b="1" dirty="0" err="1" smtClean="0">
                <a:latin typeface="Comic Sans MS" pitchFamily="66" charset="0"/>
              </a:rPr>
              <a:t>est</a:t>
            </a:r>
            <a:r>
              <a:rPr lang="en-GB" b="1" dirty="0" smtClean="0">
                <a:latin typeface="Comic Sans MS" pitchFamily="66" charset="0"/>
              </a:rPr>
              <a:t> la diff</a:t>
            </a:r>
            <a:r>
              <a:rPr lang="en-US" b="1" dirty="0" err="1" smtClean="0">
                <a:latin typeface="Comic Sans MS" pitchFamily="66" charset="0"/>
              </a:rPr>
              <a:t>érence</a:t>
            </a:r>
            <a:r>
              <a:rPr lang="en-US" b="1" dirty="0" smtClean="0">
                <a:latin typeface="Comic Sans MS" pitchFamily="66" charset="0"/>
              </a:rPr>
              <a:t>?</a:t>
            </a:r>
          </a:p>
          <a:p>
            <a:pPr eaLnBrk="1" hangingPunct="1"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solidFill>
                  <a:srgbClr val="0070C0"/>
                </a:solidFill>
                <a:latin typeface="Comic Sans MS" pitchFamily="66" charset="0"/>
              </a:rPr>
              <a:t>joue</a:t>
            </a:r>
            <a:r>
              <a:rPr lang="en-US" sz="2400" b="1" dirty="0">
                <a:latin typeface="Comic Sans MS" pitchFamily="66" charset="0"/>
              </a:rPr>
              <a:t> au </a:t>
            </a:r>
            <a:r>
              <a:rPr lang="en-US" sz="2400" b="1" dirty="0" smtClean="0">
                <a:latin typeface="Comic Sans MS" pitchFamily="66" charset="0"/>
              </a:rPr>
              <a:t>foot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         </a:t>
            </a:r>
            <a:r>
              <a:rPr lang="en-US" sz="2400" b="1" dirty="0" smtClean="0">
                <a:latin typeface="Comic Sans MS" pitchFamily="66" charset="0"/>
              </a:rPr>
              <a:t>&gt; </a:t>
            </a:r>
            <a:r>
              <a:rPr lang="en-US" sz="2400" b="1" dirty="0" err="1">
                <a:latin typeface="Comic Sans MS" pitchFamily="66" charset="0"/>
              </a:rPr>
              <a:t>J’aime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omic Sans MS" pitchFamily="66" charset="0"/>
              </a:rPr>
              <a:t>jouer</a:t>
            </a:r>
            <a:r>
              <a:rPr lang="en-US" sz="2400" b="1" dirty="0">
                <a:latin typeface="Comic Sans MS" pitchFamily="66" charset="0"/>
              </a:rPr>
              <a:t> au foot </a:t>
            </a:r>
            <a:endParaRPr lang="en-US" sz="24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400" b="1" dirty="0" smtClean="0">
                <a:latin typeface="Comic Sans MS" pitchFamily="66" charset="0"/>
              </a:rPr>
              <a:t>Je </a:t>
            </a:r>
            <a:r>
              <a:rPr lang="en-US" sz="2400" b="1" dirty="0" err="1">
                <a:solidFill>
                  <a:srgbClr val="0070C0"/>
                </a:solidFill>
                <a:latin typeface="Comic Sans MS" pitchFamily="66" charset="0"/>
              </a:rPr>
              <a:t>regarde</a:t>
            </a:r>
            <a:r>
              <a:rPr lang="en-US" sz="2400" b="1" dirty="0">
                <a:latin typeface="Comic Sans MS" pitchFamily="66" charset="0"/>
              </a:rPr>
              <a:t> la </a:t>
            </a:r>
            <a:r>
              <a:rPr lang="en-US" sz="2400" b="1" dirty="0" err="1" smtClean="0">
                <a:latin typeface="Comic Sans MS" pitchFamily="66" charset="0"/>
              </a:rPr>
              <a:t>télé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      &gt;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b="1" dirty="0" err="1" smtClean="0">
                <a:latin typeface="Comic Sans MS" pitchFamily="66" charset="0"/>
              </a:rPr>
              <a:t>J’aime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 pitchFamily="66" charset="0"/>
              </a:rPr>
              <a:t>regarder</a:t>
            </a:r>
            <a:r>
              <a:rPr lang="en-US" sz="2400" b="1" dirty="0" smtClean="0">
                <a:latin typeface="Comic Sans MS" pitchFamily="66" charset="0"/>
              </a:rPr>
              <a:t> la </a:t>
            </a:r>
            <a:r>
              <a:rPr lang="en-US" sz="2400" b="1" dirty="0" err="1" smtClean="0">
                <a:latin typeface="Comic Sans MS" pitchFamily="66" charset="0"/>
              </a:rPr>
              <a:t>télé</a:t>
            </a:r>
            <a:r>
              <a:rPr lang="en-US" sz="2400" b="1" dirty="0" smtClean="0">
                <a:latin typeface="Comic Sans MS" pitchFamily="66" charset="0"/>
              </a:rPr>
              <a:t>       </a:t>
            </a:r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solidFill>
                  <a:srgbClr val="0070C0"/>
                </a:solidFill>
                <a:latin typeface="Comic Sans MS" pitchFamily="66" charset="0"/>
              </a:rPr>
              <a:t>fais</a:t>
            </a:r>
            <a:r>
              <a:rPr lang="en-US" sz="2400" b="1" dirty="0">
                <a:latin typeface="Comic Sans MS" pitchFamily="66" charset="0"/>
              </a:rPr>
              <a:t> du </a:t>
            </a:r>
            <a:r>
              <a:rPr lang="en-US" sz="2400" b="1" dirty="0" err="1">
                <a:latin typeface="Comic Sans MS" pitchFamily="66" charset="0"/>
              </a:rPr>
              <a:t>vélo</a:t>
            </a:r>
            <a:r>
              <a:rPr lang="en-US" sz="2400" b="1" dirty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	       &gt; </a:t>
            </a:r>
            <a:r>
              <a:rPr lang="en-US" sz="2400" b="1" dirty="0" err="1" smtClean="0">
                <a:latin typeface="Comic Sans MS" pitchFamily="66" charset="0"/>
              </a:rPr>
              <a:t>J’aime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faire</a:t>
            </a:r>
            <a:r>
              <a:rPr lang="en-US" sz="2400" b="1" dirty="0">
                <a:latin typeface="Comic Sans MS" pitchFamily="66" charset="0"/>
              </a:rPr>
              <a:t> du </a:t>
            </a:r>
            <a:r>
              <a:rPr lang="en-US" sz="2400" b="1" dirty="0" err="1">
                <a:latin typeface="Comic Sans MS" pitchFamily="66" charset="0"/>
              </a:rPr>
              <a:t>vélo</a:t>
            </a:r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400" b="1" dirty="0">
                <a:latin typeface="Comic Sans MS" pitchFamily="66" charset="0"/>
              </a:rPr>
              <a:t>Je </a:t>
            </a:r>
            <a:r>
              <a:rPr lang="en-US" sz="2400" b="1" dirty="0" err="1">
                <a:solidFill>
                  <a:srgbClr val="0070C0"/>
                </a:solidFill>
                <a:latin typeface="Comic Sans MS" pitchFamily="66" charset="0"/>
              </a:rPr>
              <a:t>vais</a:t>
            </a:r>
            <a:r>
              <a:rPr lang="en-US" sz="2400" b="1" dirty="0">
                <a:latin typeface="Comic Sans MS" pitchFamily="66" charset="0"/>
              </a:rPr>
              <a:t> au </a:t>
            </a:r>
            <a:r>
              <a:rPr lang="en-US" sz="2400" b="1" dirty="0" err="1" smtClean="0">
                <a:latin typeface="Comic Sans MS" pitchFamily="66" charset="0"/>
              </a:rPr>
              <a:t>cinéma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sz="2400" b="1" dirty="0" smtClean="0">
                <a:latin typeface="Comic Sans MS" pitchFamily="66" charset="0"/>
              </a:rPr>
              <a:t>&gt;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2400" b="1" dirty="0" err="1" smtClean="0">
                <a:latin typeface="Comic Sans MS" pitchFamily="66" charset="0"/>
              </a:rPr>
              <a:t>J’aime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 pitchFamily="66" charset="0"/>
              </a:rPr>
              <a:t>aller</a:t>
            </a:r>
            <a:r>
              <a:rPr lang="en-US" sz="2400" b="1" dirty="0" smtClean="0">
                <a:latin typeface="Comic Sans MS" pitchFamily="66" charset="0"/>
              </a:rPr>
              <a:t> au </a:t>
            </a:r>
            <a:r>
              <a:rPr lang="en-US" sz="2400" b="1" dirty="0" err="1" smtClean="0">
                <a:latin typeface="Comic Sans MS" pitchFamily="66" charset="0"/>
              </a:rPr>
              <a:t>cinéma</a:t>
            </a: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sz="2400" b="1" dirty="0" smtClean="0">
                <a:latin typeface="Comic Sans MS" pitchFamily="66" charset="0"/>
              </a:rPr>
              <a:t>Je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Comic Sans MS" pitchFamily="66" charset="0"/>
              </a:rPr>
              <a:t>lis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latin typeface="Comic Sans MS" pitchFamily="66" charset="0"/>
              </a:rPr>
              <a:t>des </a:t>
            </a:r>
            <a:r>
              <a:rPr lang="en-US" sz="2400" b="1" dirty="0" smtClean="0">
                <a:latin typeface="Comic Sans MS" pitchFamily="66" charset="0"/>
              </a:rPr>
              <a:t>magazines     &gt;</a:t>
            </a:r>
            <a:r>
              <a:rPr lang="en-US" sz="2400" b="1" dirty="0" err="1" smtClean="0">
                <a:latin typeface="Comic Sans MS" pitchFamily="66" charset="0"/>
              </a:rPr>
              <a:t>J’aime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lire</a:t>
            </a:r>
            <a:r>
              <a:rPr lang="en-US" sz="2400" b="1" dirty="0">
                <a:latin typeface="Comic Sans MS" pitchFamily="66" charset="0"/>
              </a:rPr>
              <a:t> des magazines </a:t>
            </a:r>
            <a:endParaRPr lang="en-US" sz="24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43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2000" dirty="0" smtClean="0"/>
              <a:t>Objective 1: revise holiday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Objective 2: identify the verb and use it to express opinions of holiday activities</a:t>
            </a:r>
            <a:br>
              <a:rPr lang="en-GB" dirty="0" smtClean="0"/>
            </a:br>
            <a:r>
              <a:rPr lang="en-GB" sz="2000" dirty="0" smtClean="0"/>
              <a:t>Objective 3: identify verbs in the 3 tenses and put verbs into the three different tenses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97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600</Words>
  <Application>Microsoft Office PowerPoint</Application>
  <PresentationFormat>On-screen Show (4:3)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Comic Sans MS</vt:lpstr>
      <vt:lpstr>Microsoft Yi Baiti</vt:lpstr>
      <vt:lpstr>Office Theme</vt:lpstr>
      <vt:lpstr>Objective 1: revise holiday activities Objective 2: identify the verb and use it to express opinions of holiday activities Objective 3: identify verbs in the 3 tenses and put verbs into the three different tenses </vt:lpstr>
      <vt:lpstr>Objective 1: revise holiday activities Objective 2: identify the verb and use it to express opinions of holiday activities Objective 3: identify verbs in the 3 tenses and put verbs into the three different tenses </vt:lpstr>
      <vt:lpstr>        How many do you know?</vt:lpstr>
      <vt:lpstr>Objective 1: revise holiday activities Objective 2: identify the verb and use it to express opinions of holiday activities Objective 3: identify verbs in the 3 tenses and put verbs into the three different tenses </vt:lpstr>
      <vt:lpstr>Objective 1: revise holiday activities Objective 2: identify the verb and use it to express opinions of holiday activities Objective 3: identify verbs in the 3 tenses and put verbs into the three different tenses </vt:lpstr>
      <vt:lpstr>Where is the verb?</vt:lpstr>
      <vt:lpstr>Objective 1: revise holiday activities Objective 2: identify the verb and use it to express opinions of holiday activities Objective 3: identify verbs in the 3 tenses and put verbs into the three different tenses </vt:lpstr>
      <vt:lpstr>Les verbes! </vt:lpstr>
      <vt:lpstr>Objective 1: revise holiday activities Objective 2: identify the verb and use it to express opinions of holiday activities Objective 3: identify verbs in the 3 tenses and put verbs into the three different tenses </vt:lpstr>
      <vt:lpstr>En vacances, tu aimes…?</vt:lpstr>
      <vt:lpstr>How did your partner do? What could he/she do to improve?</vt:lpstr>
      <vt:lpstr>En vacances, tu aimes…?</vt:lpstr>
      <vt:lpstr>How did your partner do? What could he/she do to improve?</vt:lpstr>
      <vt:lpstr>Objective 1: revise holiday activities Objective 2: identify the verb and use it to express opinions of holiday activities Objective 3: identify verbs in the 3 tenses and put verbs into the three different tenses </vt:lpstr>
      <vt:lpstr>Objective 1: revise holiday activities Objective 2: identify the verb and use it to express opinions of holiday activities Objective 3: identify verbs in the 3 tenses and put verbs into the three different tenses </vt:lpstr>
      <vt:lpstr>Which tense it this and why?</vt:lpstr>
      <vt:lpstr>PowerPoint Presentation</vt:lpstr>
      <vt:lpstr>PowerPoint Presentation</vt:lpstr>
      <vt:lpstr>PowerPoint Presentation</vt:lpstr>
      <vt:lpstr>Objective 1: revise holiday activities Objective 2: identify the verb and use it to express opinions of holiday activities Objective 3: identify verbs in the 3 tenses and put verbs into the three different tenses </vt:lpstr>
      <vt:lpstr>        Can you change the tenses?</vt:lpstr>
      <vt:lpstr>PowerPoint Presentation</vt:lpstr>
      <vt:lpstr>Objective 1: revise holiday activities Objective 2: identify the verb and use it to express opinions of holiday activities Objective 3: identify verbs in the 3 tenses and put verbs into the three different tenses </vt:lpstr>
      <vt:lpstr>        Can you change the tenses?</vt:lpstr>
      <vt:lpstr>Plenary</vt:lpstr>
    </vt:vector>
  </TitlesOfParts>
  <Company>NYCC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 SIRVIN</dc:creator>
  <cp:lastModifiedBy>Clare Seccombe</cp:lastModifiedBy>
  <cp:revision>26</cp:revision>
  <cp:lastPrinted>2012-10-10T10:34:45Z</cp:lastPrinted>
  <dcterms:created xsi:type="dcterms:W3CDTF">2012-10-08T08:47:55Z</dcterms:created>
  <dcterms:modified xsi:type="dcterms:W3CDTF">2014-04-15T06:05:52Z</dcterms:modified>
</cp:coreProperties>
</file>