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87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23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814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19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763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41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402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88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568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739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49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89C1-0CD9-4C24-958C-0994916BEBE5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1D4E1-050D-4BD3-8906-90C8F208F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002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Obj</a:t>
            </a:r>
            <a:r>
              <a:rPr lang="en-GB" dirty="0" smtClean="0"/>
              <a:t>: understand holiday destinations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861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à</a:t>
            </a:r>
            <a:r>
              <a:rPr lang="en-GB" dirty="0" smtClean="0"/>
              <a:t> </a:t>
            </a:r>
            <a:r>
              <a:rPr lang="en-GB" dirty="0" smtClean="0"/>
              <a:t>la </a:t>
            </a:r>
            <a:r>
              <a:rPr lang="en-GB" dirty="0" err="1" smtClean="0"/>
              <a:t>montagne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333" y="1484784"/>
            <a:ext cx="6847551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01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à</a:t>
            </a:r>
            <a:r>
              <a:rPr lang="en-GB" dirty="0" smtClean="0"/>
              <a:t> </a:t>
            </a:r>
            <a:r>
              <a:rPr lang="en-GB" dirty="0" smtClean="0"/>
              <a:t>la </a:t>
            </a:r>
            <a:r>
              <a:rPr lang="en-GB" dirty="0" err="1" smtClean="0"/>
              <a:t>campagne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641" y="1628800"/>
            <a:ext cx="5671929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001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u </a:t>
            </a:r>
            <a:r>
              <a:rPr lang="en-GB" dirty="0" err="1" smtClean="0"/>
              <a:t>bord</a:t>
            </a:r>
            <a:r>
              <a:rPr lang="en-GB" dirty="0" smtClean="0"/>
              <a:t> d’un lac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37" y="1268760"/>
            <a:ext cx="6492524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89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u </a:t>
            </a:r>
            <a:r>
              <a:rPr lang="en-GB" dirty="0" err="1" smtClean="0"/>
              <a:t>bord</a:t>
            </a:r>
            <a:r>
              <a:rPr lang="en-GB" dirty="0" smtClean="0"/>
              <a:t> de la </a:t>
            </a:r>
            <a:r>
              <a:rPr lang="en-GB" dirty="0" err="1" smtClean="0"/>
              <a:t>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641" y="1412776"/>
            <a:ext cx="6555729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17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n </a:t>
            </a:r>
            <a:r>
              <a:rPr lang="en-GB" dirty="0" err="1" smtClean="0"/>
              <a:t>ville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506" y="1556792"/>
            <a:ext cx="5575795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59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Match the activities to the right destination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fais</a:t>
            </a:r>
            <a:r>
              <a:rPr lang="en-GB" dirty="0" smtClean="0"/>
              <a:t> de la </a:t>
            </a:r>
            <a:r>
              <a:rPr lang="en-GB" dirty="0" err="1" smtClean="0"/>
              <a:t>planche</a:t>
            </a:r>
            <a:r>
              <a:rPr lang="en-GB" dirty="0" smtClean="0"/>
              <a:t> à voile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fais</a:t>
            </a:r>
            <a:r>
              <a:rPr lang="en-GB" dirty="0" smtClean="0"/>
              <a:t> du ski </a:t>
            </a:r>
            <a:r>
              <a:rPr lang="en-GB" dirty="0" err="1" smtClean="0"/>
              <a:t>nautique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fais</a:t>
            </a:r>
            <a:r>
              <a:rPr lang="en-GB" dirty="0" smtClean="0"/>
              <a:t> de </a:t>
            </a:r>
            <a:r>
              <a:rPr lang="en-GB" dirty="0" err="1" smtClean="0"/>
              <a:t>l’escalade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fais</a:t>
            </a:r>
            <a:r>
              <a:rPr lang="en-GB" dirty="0" smtClean="0"/>
              <a:t> du surf des </a:t>
            </a:r>
            <a:r>
              <a:rPr lang="en-GB" dirty="0" err="1" smtClean="0"/>
              <a:t>neiges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fais</a:t>
            </a:r>
            <a:r>
              <a:rPr lang="en-GB" dirty="0" smtClean="0"/>
              <a:t> </a:t>
            </a:r>
            <a:r>
              <a:rPr lang="en-GB" dirty="0" err="1" smtClean="0"/>
              <a:t>une</a:t>
            </a:r>
            <a:r>
              <a:rPr lang="en-GB" dirty="0" smtClean="0"/>
              <a:t> promenade à pied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fais</a:t>
            </a:r>
            <a:r>
              <a:rPr lang="en-GB" dirty="0" smtClean="0"/>
              <a:t> </a:t>
            </a:r>
            <a:r>
              <a:rPr lang="en-GB" dirty="0" err="1" smtClean="0"/>
              <a:t>une</a:t>
            </a:r>
            <a:r>
              <a:rPr lang="en-GB" dirty="0" smtClean="0"/>
              <a:t> promenade en bateau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nage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fais</a:t>
            </a:r>
            <a:r>
              <a:rPr lang="en-GB" dirty="0" smtClean="0"/>
              <a:t> de la voile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vais</a:t>
            </a:r>
            <a:r>
              <a:rPr lang="en-GB" dirty="0" smtClean="0"/>
              <a:t> à la </a:t>
            </a:r>
            <a:r>
              <a:rPr lang="en-GB" dirty="0" err="1" smtClean="0"/>
              <a:t>plage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Je </a:t>
            </a:r>
            <a:r>
              <a:rPr lang="en-GB" dirty="0" err="1" smtClean="0"/>
              <a:t>lis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12776"/>
            <a:ext cx="2344117" cy="1552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578" y="3140968"/>
            <a:ext cx="2229723" cy="167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785" y="5085184"/>
            <a:ext cx="2385516" cy="1586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157271"/>
            <a:ext cx="2088232" cy="130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630469"/>
            <a:ext cx="1584176" cy="1186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38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Now choose one French holiday destination and create an advert to show what leisure activities are available and make sure you advertise what can be done in all seasons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6400800" cy="1752600"/>
          </a:xfrm>
        </p:spPr>
        <p:txBody>
          <a:bodyPr/>
          <a:lstStyle/>
          <a:p>
            <a:r>
              <a:rPr lang="en-GB" dirty="0" smtClean="0"/>
              <a:t>Nice, Biarritz, Chamonix, Annecy,</a:t>
            </a:r>
          </a:p>
          <a:p>
            <a:r>
              <a:rPr lang="en-GB" dirty="0" smtClean="0"/>
              <a:t>Dijon, Bordeaux, Perpignan, </a:t>
            </a:r>
            <a:r>
              <a:rPr lang="en-GB" dirty="0" err="1" smtClean="0"/>
              <a:t>Sète</a:t>
            </a:r>
            <a:endParaRPr lang="en-GB" dirty="0" smtClean="0"/>
          </a:p>
          <a:p>
            <a:r>
              <a:rPr lang="en-GB" dirty="0" err="1" smtClean="0"/>
              <a:t>Aurillac</a:t>
            </a:r>
            <a:r>
              <a:rPr lang="en-GB" dirty="0" smtClean="0"/>
              <a:t>, </a:t>
            </a:r>
            <a:r>
              <a:rPr lang="en-GB" dirty="0" err="1" smtClean="0"/>
              <a:t>Sarlat</a:t>
            </a:r>
            <a:r>
              <a:rPr lang="en-GB" dirty="0" smtClean="0"/>
              <a:t>, Strasbourg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71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9534" y="2528376"/>
            <a:ext cx="34831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 Toulouse</a:t>
            </a:r>
          </a:p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r>
              <a:rPr lang="en-US" sz="5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peut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…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280831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288" y="124834"/>
            <a:ext cx="2923215" cy="1955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16" y="4725144"/>
            <a:ext cx="2954707" cy="1959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640" y="4686816"/>
            <a:ext cx="3240360" cy="2035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400300"/>
            <a:ext cx="2133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209" y="2400300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120" y="332580"/>
            <a:ext cx="2286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776" y="4686816"/>
            <a:ext cx="273367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1988839"/>
            <a:ext cx="392392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Faire </a:t>
            </a:r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 ski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39752" y="1870864"/>
            <a:ext cx="392392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Aller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à la </a:t>
            </a:r>
            <a:r>
              <a:rPr lang="en-US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pêche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436096" y="1488153"/>
            <a:ext cx="392392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Faire </a:t>
            </a:r>
            <a:r>
              <a:rPr lang="en-US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une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promenade en bateau 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58575" y="3691660"/>
            <a:ext cx="392392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Aller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à la piscine 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162271" y="3879360"/>
            <a:ext cx="392392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Faire </a:t>
            </a:r>
            <a:r>
              <a:rPr lang="en-US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 cheval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037" y="4737873"/>
            <a:ext cx="33160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Visiter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la </a:t>
            </a:r>
            <a:r>
              <a:rPr lang="en-US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cathédrale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29137" y="6324178"/>
            <a:ext cx="392392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bronzer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561856" y="4686816"/>
            <a:ext cx="392392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Manger au restaurant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817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158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Obj: understand holiday destinations</vt:lpstr>
      <vt:lpstr>à la montagne</vt:lpstr>
      <vt:lpstr>à la campagne</vt:lpstr>
      <vt:lpstr>au bord d’un lac</vt:lpstr>
      <vt:lpstr>au bord de la mer</vt:lpstr>
      <vt:lpstr>en ville</vt:lpstr>
      <vt:lpstr>Match the activities to the right destination</vt:lpstr>
      <vt:lpstr>Now choose one French holiday destination and create an advert to show what leisure activities are available and make sure you advertise what can be done in all seasons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Obj: understand holiday destinations</dc:title>
  <dc:creator>LAURE SIRVIN</dc:creator>
  <cp:lastModifiedBy>Clare Seccombe</cp:lastModifiedBy>
  <cp:revision>4</cp:revision>
  <dcterms:created xsi:type="dcterms:W3CDTF">2012-10-17T16:09:23Z</dcterms:created>
  <dcterms:modified xsi:type="dcterms:W3CDTF">2014-04-15T06:11:31Z</dcterms:modified>
</cp:coreProperties>
</file>