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Override1.xml" ContentType="application/vnd.openxmlformats-officedocument.themeOverride+xml"/>
  <Override PartName="/ppt/theme/themeOverride2.xml" ContentType="application/vnd.openxmlformats-officedocument.themeOverride+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0" r:id="rId1"/>
  </p:sldMasterIdLst>
  <p:notesMasterIdLst>
    <p:notesMasterId r:id="rId30"/>
  </p:notesMasterIdLst>
  <p:handoutMasterIdLst>
    <p:handoutMasterId r:id="rId31"/>
  </p:handoutMasterIdLst>
  <p:sldIdLst>
    <p:sldId id="257" r:id="rId2"/>
    <p:sldId id="256" r:id="rId3"/>
    <p:sldId id="260" r:id="rId4"/>
    <p:sldId id="282" r:id="rId5"/>
    <p:sldId id="267" r:id="rId6"/>
    <p:sldId id="281" r:id="rId7"/>
    <p:sldId id="279" r:id="rId8"/>
    <p:sldId id="283" r:id="rId9"/>
    <p:sldId id="284" r:id="rId10"/>
    <p:sldId id="285" r:id="rId11"/>
    <p:sldId id="268" r:id="rId12"/>
    <p:sldId id="270" r:id="rId13"/>
    <p:sldId id="290" r:id="rId14"/>
    <p:sldId id="291" r:id="rId15"/>
    <p:sldId id="292" r:id="rId16"/>
    <p:sldId id="293" r:id="rId17"/>
    <p:sldId id="294" r:id="rId18"/>
    <p:sldId id="302" r:id="rId19"/>
    <p:sldId id="295" r:id="rId20"/>
    <p:sldId id="298" r:id="rId21"/>
    <p:sldId id="300" r:id="rId22"/>
    <p:sldId id="296" r:id="rId23"/>
    <p:sldId id="301" r:id="rId24"/>
    <p:sldId id="289" r:id="rId25"/>
    <p:sldId id="303" r:id="rId26"/>
    <p:sldId id="280" r:id="rId27"/>
    <p:sldId id="286" r:id="rId28"/>
    <p:sldId id="304" r:id="rId29"/>
  </p:sldIdLst>
  <p:sldSz cx="9144000" cy="6858000" type="screen4x3"/>
  <p:notesSz cx="6797675" cy="9926638"/>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2370" autoAdjust="0"/>
    <p:restoredTop sz="94660"/>
  </p:normalViewPr>
  <p:slideViewPr>
    <p:cSldViewPr>
      <p:cViewPr varScale="1">
        <p:scale>
          <a:sx n="98" d="100"/>
          <a:sy n="98" d="100"/>
        </p:scale>
        <p:origin x="-96" y="-24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 Id="rId35"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6400" cy="496888"/>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en-GB"/>
          </a:p>
        </p:txBody>
      </p:sp>
      <p:sp>
        <p:nvSpPr>
          <p:cNvPr id="3" name="Date Placeholder 2"/>
          <p:cNvSpPr>
            <a:spLocks noGrp="1"/>
          </p:cNvSpPr>
          <p:nvPr>
            <p:ph type="dt" sz="quarter" idx="1"/>
          </p:nvPr>
        </p:nvSpPr>
        <p:spPr>
          <a:xfrm>
            <a:off x="3849688" y="0"/>
            <a:ext cx="2946400" cy="496888"/>
          </a:xfrm>
          <a:prstGeom prst="rect">
            <a:avLst/>
          </a:prstGeom>
        </p:spPr>
        <p:txBody>
          <a:bodyPr vert="horz" lIns="91440" tIns="45720" rIns="91440" bIns="45720" rtlCol="0"/>
          <a:lstStyle>
            <a:lvl1pPr algn="r" fontAlgn="auto">
              <a:spcBef>
                <a:spcPts val="0"/>
              </a:spcBef>
              <a:spcAft>
                <a:spcPts val="0"/>
              </a:spcAft>
              <a:defRPr sz="1200" smtClean="0">
                <a:latin typeface="+mn-lt"/>
                <a:cs typeface="+mn-cs"/>
              </a:defRPr>
            </a:lvl1pPr>
          </a:lstStyle>
          <a:p>
            <a:pPr>
              <a:defRPr/>
            </a:pPr>
            <a:fld id="{EC6E12BA-BC77-4EE0-B0CA-5FABB318245F}" type="datetimeFigureOut">
              <a:rPr lang="en-GB"/>
              <a:pPr>
                <a:defRPr/>
              </a:pPr>
              <a:t>28/04/2014</a:t>
            </a:fld>
            <a:endParaRPr lang="en-GB"/>
          </a:p>
        </p:txBody>
      </p:sp>
      <p:sp>
        <p:nvSpPr>
          <p:cNvPr id="4" name="Footer Placeholder 3"/>
          <p:cNvSpPr>
            <a:spLocks noGrp="1"/>
          </p:cNvSpPr>
          <p:nvPr>
            <p:ph type="ftr" sz="quarter" idx="2"/>
          </p:nvPr>
        </p:nvSpPr>
        <p:spPr>
          <a:xfrm>
            <a:off x="0" y="9428163"/>
            <a:ext cx="2946400" cy="496887"/>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en-GB"/>
          </a:p>
        </p:txBody>
      </p:sp>
      <p:sp>
        <p:nvSpPr>
          <p:cNvPr id="5" name="Slide Number Placeholder 4"/>
          <p:cNvSpPr>
            <a:spLocks noGrp="1"/>
          </p:cNvSpPr>
          <p:nvPr>
            <p:ph type="sldNum" sz="quarter" idx="3"/>
          </p:nvPr>
        </p:nvSpPr>
        <p:spPr>
          <a:xfrm>
            <a:off x="3849688" y="9428163"/>
            <a:ext cx="2946400" cy="496887"/>
          </a:xfrm>
          <a:prstGeom prst="rect">
            <a:avLst/>
          </a:prstGeom>
        </p:spPr>
        <p:txBody>
          <a:bodyPr vert="horz" lIns="91440" tIns="45720" rIns="91440" bIns="45720" rtlCol="0" anchor="b"/>
          <a:lstStyle>
            <a:lvl1pPr algn="r" fontAlgn="auto">
              <a:spcBef>
                <a:spcPts val="0"/>
              </a:spcBef>
              <a:spcAft>
                <a:spcPts val="0"/>
              </a:spcAft>
              <a:defRPr sz="1200" smtClean="0">
                <a:latin typeface="+mn-lt"/>
                <a:cs typeface="+mn-cs"/>
              </a:defRPr>
            </a:lvl1pPr>
          </a:lstStyle>
          <a:p>
            <a:pPr>
              <a:defRPr/>
            </a:pPr>
            <a:fld id="{3549A235-592D-4A57-80F5-D25C7CF65C45}" type="slidenum">
              <a:rPr lang="en-GB"/>
              <a:pPr>
                <a:defRPr/>
              </a:pPr>
              <a:t>‹#›</a:t>
            </a:fld>
            <a:endParaRPr lang="en-GB"/>
          </a:p>
        </p:txBody>
      </p:sp>
    </p:spTree>
    <p:extLst>
      <p:ext uri="{BB962C8B-B14F-4D97-AF65-F5344CB8AC3E}">
        <p14:creationId xmlns:p14="http://schemas.microsoft.com/office/powerpoint/2010/main" val="172525610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6400" cy="496888"/>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en-US"/>
          </a:p>
        </p:txBody>
      </p:sp>
      <p:sp>
        <p:nvSpPr>
          <p:cNvPr id="3" name="Date Placeholder 2"/>
          <p:cNvSpPr>
            <a:spLocks noGrp="1"/>
          </p:cNvSpPr>
          <p:nvPr>
            <p:ph type="dt" idx="1"/>
          </p:nvPr>
        </p:nvSpPr>
        <p:spPr>
          <a:xfrm>
            <a:off x="3849688" y="0"/>
            <a:ext cx="2946400" cy="496888"/>
          </a:xfrm>
          <a:prstGeom prst="rect">
            <a:avLst/>
          </a:prstGeom>
        </p:spPr>
        <p:txBody>
          <a:bodyPr vert="horz" lIns="91440" tIns="45720" rIns="91440" bIns="45720" rtlCol="0"/>
          <a:lstStyle>
            <a:lvl1pPr algn="r" fontAlgn="auto">
              <a:spcBef>
                <a:spcPts val="0"/>
              </a:spcBef>
              <a:spcAft>
                <a:spcPts val="0"/>
              </a:spcAft>
              <a:defRPr sz="1200" smtClean="0">
                <a:latin typeface="+mn-lt"/>
                <a:cs typeface="+mn-cs"/>
              </a:defRPr>
            </a:lvl1pPr>
          </a:lstStyle>
          <a:p>
            <a:pPr>
              <a:defRPr/>
            </a:pPr>
            <a:fld id="{C46E74CD-6CCB-4C30-AFC8-6CA89D738C01}" type="datetimeFigureOut">
              <a:rPr lang="en-US"/>
              <a:pPr>
                <a:defRPr/>
              </a:pPr>
              <a:t>4/28/2014</a:t>
            </a:fld>
            <a:endParaRPr lang="en-US"/>
          </a:p>
        </p:txBody>
      </p:sp>
      <p:sp>
        <p:nvSpPr>
          <p:cNvPr id="4" name="Slide Image Placeholder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79450" y="4714875"/>
            <a:ext cx="5438775" cy="4467225"/>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9428163"/>
            <a:ext cx="2946400" cy="496887"/>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en-US"/>
          </a:p>
        </p:txBody>
      </p:sp>
      <p:sp>
        <p:nvSpPr>
          <p:cNvPr id="7" name="Slide Number Placeholder 6"/>
          <p:cNvSpPr>
            <a:spLocks noGrp="1"/>
          </p:cNvSpPr>
          <p:nvPr>
            <p:ph type="sldNum" sz="quarter" idx="5"/>
          </p:nvPr>
        </p:nvSpPr>
        <p:spPr>
          <a:xfrm>
            <a:off x="3849688" y="9428163"/>
            <a:ext cx="2946400" cy="496887"/>
          </a:xfrm>
          <a:prstGeom prst="rect">
            <a:avLst/>
          </a:prstGeom>
        </p:spPr>
        <p:txBody>
          <a:bodyPr vert="horz" lIns="91440" tIns="45720" rIns="91440" bIns="45720" rtlCol="0" anchor="b"/>
          <a:lstStyle>
            <a:lvl1pPr algn="r" fontAlgn="auto">
              <a:spcBef>
                <a:spcPts val="0"/>
              </a:spcBef>
              <a:spcAft>
                <a:spcPts val="0"/>
              </a:spcAft>
              <a:defRPr sz="1200" smtClean="0">
                <a:latin typeface="+mn-lt"/>
                <a:cs typeface="+mn-cs"/>
              </a:defRPr>
            </a:lvl1pPr>
          </a:lstStyle>
          <a:p>
            <a:pPr>
              <a:defRPr/>
            </a:pPr>
            <a:fld id="{DFB6663B-47B8-496B-BE81-D5BA705D0005}" type="slidenum">
              <a:rPr lang="en-US"/>
              <a:pPr>
                <a:defRPr/>
              </a:pPr>
              <a:t>‹#›</a:t>
            </a:fld>
            <a:endParaRPr lang="en-US"/>
          </a:p>
        </p:txBody>
      </p:sp>
    </p:spTree>
    <p:extLst>
      <p:ext uri="{BB962C8B-B14F-4D97-AF65-F5344CB8AC3E}">
        <p14:creationId xmlns:p14="http://schemas.microsoft.com/office/powerpoint/2010/main" val="2331902096"/>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Slide Image Placeholder 1"/>
          <p:cNvSpPr>
            <a:spLocks noGrp="1" noRot="1" noChangeAspect="1"/>
          </p:cNvSpPr>
          <p:nvPr>
            <p:ph type="sldImg"/>
          </p:nvPr>
        </p:nvSpPr>
        <p:spPr bwMode="auto">
          <a:noFill/>
          <a:ln>
            <a:solidFill>
              <a:srgbClr val="000000"/>
            </a:solidFill>
            <a:miter lim="800000"/>
            <a:headEnd/>
            <a:tailEnd/>
          </a:ln>
        </p:spPr>
      </p:sp>
      <p:sp>
        <p:nvSpPr>
          <p:cNvPr id="36866"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smtClean="0"/>
          </a:p>
        </p:txBody>
      </p:sp>
      <p:sp>
        <p:nvSpPr>
          <p:cNvPr id="36867"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FB436EC1-A485-4B3D-9CFF-D5E35390794E}" type="slidenum">
              <a:rPr lang="en-US">
                <a:cs typeface="Arial" charset="0"/>
              </a:rPr>
              <a:pPr fontAlgn="base">
                <a:spcBef>
                  <a:spcPct val="0"/>
                </a:spcBef>
                <a:spcAft>
                  <a:spcPct val="0"/>
                </a:spcAft>
              </a:pPr>
              <a:t>20</a:t>
            </a:fld>
            <a:endParaRPr lang="en-US">
              <a:cs typeface="Arial"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Slide Image Placeholder 1"/>
          <p:cNvSpPr>
            <a:spLocks noGrp="1" noRot="1" noChangeAspect="1"/>
          </p:cNvSpPr>
          <p:nvPr>
            <p:ph type="sldImg"/>
          </p:nvPr>
        </p:nvSpPr>
        <p:spPr bwMode="auto">
          <a:noFill/>
          <a:ln>
            <a:solidFill>
              <a:srgbClr val="000000"/>
            </a:solidFill>
            <a:miter lim="800000"/>
            <a:headEnd/>
            <a:tailEnd/>
          </a:ln>
        </p:spPr>
      </p:sp>
      <p:sp>
        <p:nvSpPr>
          <p:cNvPr id="38914"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smtClean="0"/>
          </a:p>
        </p:txBody>
      </p:sp>
      <p:sp>
        <p:nvSpPr>
          <p:cNvPr id="38915"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C8025260-8733-4CAF-A769-F07E363093B1}" type="slidenum">
              <a:rPr lang="en-US">
                <a:cs typeface="Arial" charset="0"/>
              </a:rPr>
              <a:pPr fontAlgn="base">
                <a:spcBef>
                  <a:spcPct val="0"/>
                </a:spcBef>
                <a:spcAft>
                  <a:spcPct val="0"/>
                </a:spcAft>
              </a:pPr>
              <a:t>21</a:t>
            </a:fld>
            <a:endParaRPr lang="en-US">
              <a:cs typeface="Arial"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1" name="Slide Image Placeholder 1"/>
          <p:cNvSpPr>
            <a:spLocks noGrp="1" noRot="1" noChangeAspect="1"/>
          </p:cNvSpPr>
          <p:nvPr>
            <p:ph type="sldImg"/>
          </p:nvPr>
        </p:nvSpPr>
        <p:spPr bwMode="auto">
          <a:noFill/>
          <a:ln>
            <a:solidFill>
              <a:srgbClr val="000000"/>
            </a:solidFill>
            <a:miter lim="800000"/>
            <a:headEnd/>
            <a:tailEnd/>
          </a:ln>
        </p:spPr>
      </p:sp>
      <p:sp>
        <p:nvSpPr>
          <p:cNvPr id="46082"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GB" smtClean="0"/>
              <a:t>3,6,8,10,16,17 to print 4 kids</a:t>
            </a:r>
            <a:endParaRPr lang="en-US" smtClean="0"/>
          </a:p>
        </p:txBody>
      </p:sp>
      <p:sp>
        <p:nvSpPr>
          <p:cNvPr id="46083"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BA0B5099-44E5-4AA5-B321-C0EA70DB87AE}" type="slidenum">
              <a:rPr lang="en-US">
                <a:cs typeface="Arial" charset="0"/>
              </a:rPr>
              <a:pPr fontAlgn="base">
                <a:spcBef>
                  <a:spcPct val="0"/>
                </a:spcBef>
                <a:spcAft>
                  <a:spcPct val="0"/>
                </a:spcAft>
              </a:pPr>
              <a:t>27</a:t>
            </a:fld>
            <a:endParaRPr lang="en-US">
              <a:cs typeface="Arial"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2"/>
      </p:bgRef>
    </p:bg>
    <p:spTree>
      <p:nvGrpSpPr>
        <p:cNvPr id="1" name=""/>
        <p:cNvGrpSpPr/>
        <p:nvPr/>
      </p:nvGrpSpPr>
      <p:grpSpPr>
        <a:xfrm>
          <a:off x="0" y="0"/>
          <a:ext cx="0" cy="0"/>
          <a:chOff x="0" y="0"/>
          <a:chExt cx="0" cy="0"/>
        </a:xfrm>
      </p:grpSpPr>
      <p:sp>
        <p:nvSpPr>
          <p:cNvPr id="4" name="Rectangle 8"/>
          <p:cNvSpPr/>
          <p:nvPr/>
        </p:nvSpPr>
        <p:spPr bwMode="ltGray">
          <a:xfrm>
            <a:off x="0" y="0"/>
            <a:ext cx="9144000" cy="5135563"/>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5" name="Rectangle 9"/>
          <p:cNvSpPr/>
          <p:nvPr/>
        </p:nvSpPr>
        <p:spPr bwMode="invGray">
          <a:xfrm>
            <a:off x="0" y="5127625"/>
            <a:ext cx="9144000" cy="46038"/>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2" name="Title 1"/>
          <p:cNvSpPr>
            <a:spLocks noGrp="1"/>
          </p:cNvSpPr>
          <p:nvPr>
            <p:ph type="ctrTitle"/>
          </p:nvPr>
        </p:nvSpPr>
        <p:spPr>
          <a:xfrm>
            <a:off x="685800" y="3355848"/>
            <a:ext cx="8077200" cy="1673352"/>
          </a:xfrm>
        </p:spPr>
        <p:txBody>
          <a:bodyPr tIns="0" bIns="0" anchor="t"/>
          <a:lstStyle>
            <a:lvl1pPr algn="l">
              <a:defRPr sz="4700" b="1"/>
            </a:lvl1pPr>
            <a:extLst/>
          </a:lstStyle>
          <a:p>
            <a:r>
              <a:rPr lang="en-US" smtClean="0"/>
              <a:t>Click to edit Master title style</a:t>
            </a:r>
            <a:endParaRPr lang="en-US"/>
          </a:p>
        </p:txBody>
      </p:sp>
      <p:sp>
        <p:nvSpPr>
          <p:cNvPr id="3" name="Subtitle 2"/>
          <p:cNvSpPr>
            <a:spLocks noGrp="1"/>
          </p:cNvSpPr>
          <p:nvPr>
            <p:ph type="subTitle" idx="1"/>
          </p:nvPr>
        </p:nvSpPr>
        <p:spPr>
          <a:xfrm>
            <a:off x="685800" y="1828800"/>
            <a:ext cx="8077200" cy="1499616"/>
          </a:xfrm>
        </p:spPr>
        <p:txBody>
          <a:bodyPr lIns="118872" tIns="0" rIns="45720" bIns="0" anchor="b"/>
          <a:lstStyle>
            <a:lvl1pPr marL="0" indent="0" algn="l">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extLst/>
          </a:lstStyle>
          <a:p>
            <a:r>
              <a:rPr lang="en-US" smtClean="0"/>
              <a:t>Click to edit Master subtitle style</a:t>
            </a:r>
            <a:endParaRPr lang="en-US"/>
          </a:p>
        </p:txBody>
      </p:sp>
      <p:sp>
        <p:nvSpPr>
          <p:cNvPr id="6" name="Date Placeholder 3"/>
          <p:cNvSpPr>
            <a:spLocks noGrp="1"/>
          </p:cNvSpPr>
          <p:nvPr>
            <p:ph type="dt" sz="half" idx="10"/>
          </p:nvPr>
        </p:nvSpPr>
        <p:spPr/>
        <p:txBody>
          <a:bodyPr/>
          <a:lstStyle>
            <a:lvl1pPr>
              <a:defRPr/>
            </a:lvl1pPr>
          </a:lstStyle>
          <a:p>
            <a:pPr>
              <a:defRPr/>
            </a:pPr>
            <a:fld id="{2B98D95C-308D-48BA-89C2-D85254FE34BE}" type="datetimeFigureOut">
              <a:rPr lang="en-US"/>
              <a:pPr>
                <a:defRPr/>
              </a:pPr>
              <a:t>4/28/2014</a:t>
            </a:fld>
            <a:endParaRPr lang="en-US"/>
          </a:p>
        </p:txBody>
      </p:sp>
      <p:sp>
        <p:nvSpPr>
          <p:cNvPr id="7" name="Footer Placeholder 4"/>
          <p:cNvSpPr>
            <a:spLocks noGrp="1"/>
          </p:cNvSpPr>
          <p:nvPr>
            <p:ph type="ftr" sz="quarter" idx="11"/>
          </p:nvPr>
        </p:nvSpPr>
        <p:spPr/>
        <p:txBody>
          <a:bodyPr/>
          <a:lstStyle>
            <a:lvl1pPr>
              <a:defRPr/>
            </a:lvl1pPr>
          </a:lstStyle>
          <a:p>
            <a:pPr>
              <a:defRPr/>
            </a:pPr>
            <a:endParaRPr lang="en-US"/>
          </a:p>
        </p:txBody>
      </p:sp>
      <p:sp>
        <p:nvSpPr>
          <p:cNvPr id="8" name="Slide Number Placeholder 5"/>
          <p:cNvSpPr>
            <a:spLocks noGrp="1"/>
          </p:cNvSpPr>
          <p:nvPr>
            <p:ph type="sldNum" sz="quarter" idx="12"/>
          </p:nvPr>
        </p:nvSpPr>
        <p:spPr/>
        <p:txBody>
          <a:bodyPr/>
          <a:lstStyle>
            <a:lvl1pPr>
              <a:defRPr/>
            </a:lvl1pPr>
          </a:lstStyle>
          <a:p>
            <a:pPr>
              <a:defRPr/>
            </a:pPr>
            <a:fld id="{AE13DB17-8F41-4D4A-B869-DC07CB0304BC}" type="slidenum">
              <a:rPr lang="en-US"/>
              <a:pPr>
                <a:defRPr/>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A7BB38DB-9BF7-4F54-A915-41BBC6A5940D}" type="datetimeFigureOut">
              <a:rPr lang="en-US"/>
              <a:pPr>
                <a:defRPr/>
              </a:pPr>
              <a:t>4/28/2014</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704095D2-E225-4E3F-9F12-708976BC1EA5}"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4" name="Rectangle 8"/>
          <p:cNvSpPr/>
          <p:nvPr/>
        </p:nvSpPr>
        <p:spPr bwMode="invGray">
          <a:xfrm>
            <a:off x="6599238" y="0"/>
            <a:ext cx="46037" cy="6858000"/>
          </a:xfrm>
          <a:prstGeom prst="rect">
            <a:avLst/>
          </a:prstGeom>
          <a:solidFill>
            <a:srgbClr val="FFFFFF"/>
          </a:solidFill>
          <a:ln w="48000" cap="flat" cmpd="thickThin" algn="ctr">
            <a:noFill/>
            <a:prstDash val="solid"/>
          </a:ln>
          <a:effectLst>
            <a:outerShdw blurRad="31750" dist="10160" dir="108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5" name="Rectangle 7"/>
          <p:cNvSpPr/>
          <p:nvPr/>
        </p:nvSpPr>
        <p:spPr bwMode="ltGray">
          <a:xfrm>
            <a:off x="6648450" y="0"/>
            <a:ext cx="2514600" cy="685800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2" name="Vertical Title 1"/>
          <p:cNvSpPr>
            <a:spLocks noGrp="1"/>
          </p:cNvSpPr>
          <p:nvPr>
            <p:ph type="title" orient="vert"/>
          </p:nvPr>
        </p:nvSpPr>
        <p:spPr>
          <a:xfrm>
            <a:off x="6781800" y="274640"/>
            <a:ext cx="1905000" cy="5851525"/>
          </a:xfrm>
        </p:spPr>
        <p:txBody>
          <a:bodyPr vert="eaVert"/>
          <a:lstStyle>
            <a:extLs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304800"/>
            <a:ext cx="6019800" cy="5851525"/>
          </a:xfrm>
        </p:spPr>
        <p:txBody>
          <a:bodyPr vert="eaVert"/>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Date Placeholder 3"/>
          <p:cNvSpPr>
            <a:spLocks noGrp="1"/>
          </p:cNvSpPr>
          <p:nvPr>
            <p:ph type="dt" sz="half" idx="10"/>
          </p:nvPr>
        </p:nvSpPr>
        <p:spPr/>
        <p:txBody>
          <a:bodyPr/>
          <a:lstStyle>
            <a:lvl1pPr>
              <a:defRPr/>
            </a:lvl1pPr>
          </a:lstStyle>
          <a:p>
            <a:pPr>
              <a:defRPr/>
            </a:pPr>
            <a:fld id="{277FEEAF-1CBD-4AB5-8823-E4571FDA87FD}" type="datetimeFigureOut">
              <a:rPr lang="en-US"/>
              <a:pPr>
                <a:defRPr/>
              </a:pPr>
              <a:t>4/28/2014</a:t>
            </a:fld>
            <a:endParaRPr lang="en-US"/>
          </a:p>
        </p:txBody>
      </p:sp>
      <p:sp>
        <p:nvSpPr>
          <p:cNvPr id="7" name="Footer Placeholder 4"/>
          <p:cNvSpPr>
            <a:spLocks noGrp="1"/>
          </p:cNvSpPr>
          <p:nvPr>
            <p:ph type="ftr" sz="quarter" idx="11"/>
          </p:nvPr>
        </p:nvSpPr>
        <p:spPr>
          <a:xfrm>
            <a:off x="2640013" y="6376988"/>
            <a:ext cx="3836987" cy="365125"/>
          </a:xfrm>
        </p:spPr>
        <p:txBody>
          <a:bodyPr/>
          <a:lstStyle>
            <a:lvl1pPr>
              <a:defRPr/>
            </a:lvl1pPr>
          </a:lstStyle>
          <a:p>
            <a:pPr>
              <a:defRPr/>
            </a:pPr>
            <a:endParaRPr lang="en-US"/>
          </a:p>
        </p:txBody>
      </p:sp>
      <p:sp>
        <p:nvSpPr>
          <p:cNvPr id="8" name="Slide Number Placeholder 5"/>
          <p:cNvSpPr>
            <a:spLocks noGrp="1"/>
          </p:cNvSpPr>
          <p:nvPr>
            <p:ph type="sldNum" sz="quarter" idx="12"/>
          </p:nvPr>
        </p:nvSpPr>
        <p:spPr/>
        <p:txBody>
          <a:bodyPr/>
          <a:lstStyle>
            <a:lvl1pPr>
              <a:defRPr/>
            </a:lvl1pPr>
          </a:lstStyle>
          <a:p>
            <a:pPr>
              <a:defRPr/>
            </a:pPr>
            <a:fld id="{57DAD7BD-0A43-47D1-891E-228D720F4B99}"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155448"/>
            <a:ext cx="8229600" cy="1252728"/>
          </a:xfrm>
        </p:spPr>
        <p:txBody>
          <a:bodyPr/>
          <a:lstStyle>
            <a:extLst/>
          </a:lstStyle>
          <a:p>
            <a:r>
              <a:rPr lang="en-US" smtClean="0"/>
              <a:t>Click to edit Master title style</a:t>
            </a:r>
            <a:endParaRPr lang="en-US"/>
          </a:p>
        </p:txBody>
      </p:sp>
      <p:sp>
        <p:nvSpPr>
          <p:cNvPr id="3" name="Content Placeholder 2"/>
          <p:cNvSpPr>
            <a:spLocks noGrp="1"/>
          </p:cNvSpPr>
          <p:nvPr>
            <p:ph idx="1"/>
          </p:nvPr>
        </p:nvSpPr>
        <p:spPr/>
        <p:txBody>
          <a:bodyPr/>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C1E59107-60D7-43CB-97F9-4E7F8D721EB7}" type="datetimeFigureOut">
              <a:rPr lang="en-US"/>
              <a:pPr>
                <a:defRPr/>
              </a:pPr>
              <a:t>4/28/2014</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90AFDC1D-2B8A-4570-9DEB-84B75C57056F}"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2"/>
      </p:bgRef>
    </p:bg>
    <p:spTree>
      <p:nvGrpSpPr>
        <p:cNvPr id="1" name=""/>
        <p:cNvGrpSpPr/>
        <p:nvPr/>
      </p:nvGrpSpPr>
      <p:grpSpPr>
        <a:xfrm>
          <a:off x="0" y="0"/>
          <a:ext cx="0" cy="0"/>
          <a:chOff x="0" y="0"/>
          <a:chExt cx="0" cy="0"/>
        </a:xfrm>
      </p:grpSpPr>
      <p:sp>
        <p:nvSpPr>
          <p:cNvPr id="4" name="Rectangle 8"/>
          <p:cNvSpPr/>
          <p:nvPr/>
        </p:nvSpPr>
        <p:spPr bwMode="ltGray">
          <a:xfrm>
            <a:off x="0" y="0"/>
            <a:ext cx="9144000" cy="2601913"/>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5" name="Rectangle 11"/>
          <p:cNvSpPr/>
          <p:nvPr/>
        </p:nvSpPr>
        <p:spPr bwMode="invGray">
          <a:xfrm>
            <a:off x="0" y="2601913"/>
            <a:ext cx="9144000" cy="46037"/>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2" name="Title 1"/>
          <p:cNvSpPr>
            <a:spLocks noGrp="1"/>
          </p:cNvSpPr>
          <p:nvPr>
            <p:ph type="title"/>
          </p:nvPr>
        </p:nvSpPr>
        <p:spPr>
          <a:xfrm>
            <a:off x="749808" y="118872"/>
            <a:ext cx="8013192" cy="1636776"/>
          </a:xfrm>
        </p:spPr>
        <p:txBody>
          <a:bodyPr tIns="0" rIns="91440" bIns="0" anchor="b"/>
          <a:lstStyle>
            <a:lvl1pPr algn="l">
              <a:defRPr sz="4700" b="1" cap="none" baseline="0"/>
            </a:lvl1pPr>
            <a:extLst/>
          </a:lstStyle>
          <a:p>
            <a:r>
              <a:rPr lang="en-US" smtClean="0"/>
              <a:t>Click to edit Master title style</a:t>
            </a:r>
            <a:endParaRPr lang="en-US"/>
          </a:p>
        </p:txBody>
      </p:sp>
      <p:sp>
        <p:nvSpPr>
          <p:cNvPr id="3" name="Text Placeholder 2"/>
          <p:cNvSpPr>
            <a:spLocks noGrp="1"/>
          </p:cNvSpPr>
          <p:nvPr>
            <p:ph type="body" idx="1"/>
          </p:nvPr>
        </p:nvSpPr>
        <p:spPr>
          <a:xfrm>
            <a:off x="740664" y="1828800"/>
            <a:ext cx="8022336" cy="685800"/>
          </a:xfrm>
        </p:spPr>
        <p:txBody>
          <a:bodyPr lIns="146304" tIns="0" rIns="45720" bIns="0"/>
          <a:lstStyle>
            <a:lvl1pPr marL="0" indent="0">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extLst/>
          </a:lstStyle>
          <a:p>
            <a:pPr lvl="0"/>
            <a:r>
              <a:rPr lang="en-US" smtClean="0"/>
              <a:t>Click to edit Master text styles</a:t>
            </a:r>
          </a:p>
        </p:txBody>
      </p:sp>
      <p:sp>
        <p:nvSpPr>
          <p:cNvPr id="6" name="Date Placeholder 3"/>
          <p:cNvSpPr>
            <a:spLocks noGrp="1"/>
          </p:cNvSpPr>
          <p:nvPr>
            <p:ph type="dt" sz="half" idx="10"/>
          </p:nvPr>
        </p:nvSpPr>
        <p:spPr/>
        <p:txBody>
          <a:bodyPr/>
          <a:lstStyle>
            <a:lvl1pPr>
              <a:defRPr/>
            </a:lvl1pPr>
          </a:lstStyle>
          <a:p>
            <a:pPr>
              <a:defRPr/>
            </a:pPr>
            <a:fld id="{459CE1F7-69A1-4040-9CE5-2C27F41E0739}" type="datetimeFigureOut">
              <a:rPr lang="en-US"/>
              <a:pPr>
                <a:defRPr/>
              </a:pPr>
              <a:t>4/28/2014</a:t>
            </a:fld>
            <a:endParaRPr lang="en-US"/>
          </a:p>
        </p:txBody>
      </p:sp>
      <p:sp>
        <p:nvSpPr>
          <p:cNvPr id="7" name="Footer Placeholder 4"/>
          <p:cNvSpPr>
            <a:spLocks noGrp="1"/>
          </p:cNvSpPr>
          <p:nvPr>
            <p:ph type="ftr" sz="quarter" idx="11"/>
          </p:nvPr>
        </p:nvSpPr>
        <p:spPr/>
        <p:txBody>
          <a:bodyPr/>
          <a:lstStyle>
            <a:lvl1pPr>
              <a:defRPr/>
            </a:lvl1pPr>
          </a:lstStyle>
          <a:p>
            <a:pPr>
              <a:defRPr/>
            </a:pPr>
            <a:endParaRPr lang="en-US"/>
          </a:p>
        </p:txBody>
      </p:sp>
      <p:sp>
        <p:nvSpPr>
          <p:cNvPr id="8" name="Slide Number Placeholder 5"/>
          <p:cNvSpPr>
            <a:spLocks noGrp="1"/>
          </p:cNvSpPr>
          <p:nvPr>
            <p:ph type="sldNum" sz="quarter" idx="12"/>
          </p:nvPr>
        </p:nvSpPr>
        <p:spPr/>
        <p:txBody>
          <a:bodyPr/>
          <a:lstStyle>
            <a:lvl1pPr>
              <a:defRPr/>
            </a:lvl1pPr>
          </a:lstStyle>
          <a:p>
            <a:pPr>
              <a:defRPr/>
            </a:pPr>
            <a:fld id="{74D61216-7864-46DF-9B52-F474715133A8}" type="slidenum">
              <a:rPr lang="en-US"/>
              <a:pPr>
                <a:defRPr/>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lang="en-US" smtClean="0"/>
              <a:t>Click to edit Master title style</a:t>
            </a:r>
            <a:endParaRPr lang="en-US"/>
          </a:p>
        </p:txBody>
      </p:sp>
      <p:sp>
        <p:nvSpPr>
          <p:cNvPr id="3" name="Content Placeholder 2"/>
          <p:cNvSpPr>
            <a:spLocks noGrp="1"/>
          </p:cNvSpPr>
          <p:nvPr>
            <p:ph sz="half" idx="1"/>
          </p:nvPr>
        </p:nvSpPr>
        <p:spPr>
          <a:xfrm>
            <a:off x="457200" y="1773936"/>
            <a:ext cx="4038600" cy="4623816"/>
          </a:xfrm>
        </p:spPr>
        <p:txBody>
          <a:bodyPr lIns="91440"/>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773936"/>
            <a:ext cx="4038600" cy="462381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09A4D5F6-8507-4F54-948E-C8BE29D1B162}" type="datetimeFigureOut">
              <a:rPr lang="en-US"/>
              <a:pPr>
                <a:defRPr/>
              </a:pPr>
              <a:t>4/28/2014</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9FFFA203-6E8C-4415-A3D1-C30FE1B67C12}"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extLst/>
          </a:lstStyle>
          <a:p>
            <a:r>
              <a:rPr lang="en-US" smtClean="0"/>
              <a:t>Click to edit Master title style</a:t>
            </a:r>
            <a:endParaRPr lang="en-US"/>
          </a:p>
        </p:txBody>
      </p:sp>
      <p:sp>
        <p:nvSpPr>
          <p:cNvPr id="3" name="Text Placeholder 2"/>
          <p:cNvSpPr>
            <a:spLocks noGrp="1"/>
          </p:cNvSpPr>
          <p:nvPr>
            <p:ph type="body" idx="1"/>
          </p:nvPr>
        </p:nvSpPr>
        <p:spPr>
          <a:xfrm>
            <a:off x="457200" y="1698987"/>
            <a:ext cx="4040188" cy="715355"/>
          </a:xfrm>
        </p:spPr>
        <p:txBody>
          <a:bodyPr lIns="146304" anchor="ctr"/>
          <a:lstStyle>
            <a:lvl1pPr marL="0" indent="0">
              <a:buNone/>
              <a:defRPr sz="23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extLst/>
          </a:lstStyle>
          <a:p>
            <a:pPr lvl="0"/>
            <a:r>
              <a:rPr lang="en-US" smtClean="0"/>
              <a:t>Click to edit Master text styles</a:t>
            </a:r>
          </a:p>
        </p:txBody>
      </p:sp>
      <p:sp>
        <p:nvSpPr>
          <p:cNvPr id="4" name="Content Placeholder 3"/>
          <p:cNvSpPr>
            <a:spLocks noGrp="1"/>
          </p:cNvSpPr>
          <p:nvPr>
            <p:ph sz="half" idx="2"/>
          </p:nvPr>
        </p:nvSpPr>
        <p:spPr>
          <a:xfrm>
            <a:off x="457200" y="2449512"/>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698987"/>
            <a:ext cx="4041775" cy="715355"/>
          </a:xfrm>
        </p:spPr>
        <p:txBody>
          <a:bodyPr lIns="146304" anchor="ctr"/>
          <a:lstStyle>
            <a:lvl1pPr marL="0" indent="0">
              <a:buNone/>
              <a:defRPr sz="23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extLst/>
          </a:lstStyle>
          <a:p>
            <a:pPr lvl="0"/>
            <a:r>
              <a:rPr lang="en-US" smtClean="0"/>
              <a:t>Click to edit Master text styles</a:t>
            </a:r>
          </a:p>
        </p:txBody>
      </p:sp>
      <p:sp>
        <p:nvSpPr>
          <p:cNvPr id="6" name="Content Placeholder 5"/>
          <p:cNvSpPr>
            <a:spLocks noGrp="1"/>
          </p:cNvSpPr>
          <p:nvPr>
            <p:ph sz="quarter" idx="4"/>
          </p:nvPr>
        </p:nvSpPr>
        <p:spPr>
          <a:xfrm>
            <a:off x="4645025" y="2449512"/>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39808D18-EA3E-42D5-9419-308905AD494D}" type="datetimeFigureOut">
              <a:rPr lang="en-US"/>
              <a:pPr>
                <a:defRPr/>
              </a:pPr>
              <a:t>4/28/2014</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7A4BAEF2-BD94-4F30-9514-BA91A001BEF5}"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ABAE69C0-75F9-4982-81FA-2799C26BB2A4}" type="datetimeFigureOut">
              <a:rPr lang="en-US"/>
              <a:pPr>
                <a:defRPr/>
              </a:pPr>
              <a:t>4/28/2014</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DFD6F790-9728-470B-A95B-9AF26831BD8B}"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pPr>
              <a:defRPr/>
            </a:pPr>
            <a:fld id="{1B2743A7-0A90-4E87-BDE2-6F28ED4376FA}" type="datetimeFigureOut">
              <a:rPr lang="en-US"/>
              <a:pPr>
                <a:defRPr/>
              </a:pPr>
              <a:t>4/28/2014</a:t>
            </a:fld>
            <a:endParaRPr lang="en-US"/>
          </a:p>
        </p:txBody>
      </p:sp>
      <p:sp>
        <p:nvSpPr>
          <p:cNvPr id="3" name="Footer Placeholder 2"/>
          <p:cNvSpPr>
            <a:spLocks noGrp="1"/>
          </p:cNvSpPr>
          <p:nvPr>
            <p:ph type="ftr" sz="quarter" idx="11"/>
          </p:nvPr>
        </p:nvSpPr>
        <p:spPr/>
        <p:txBody>
          <a:bodyPr/>
          <a:lstStyle>
            <a:lvl1pPr>
              <a:defRPr/>
            </a:lvl1pPr>
          </a:lstStyle>
          <a:p>
            <a:pPr>
              <a:defRPr/>
            </a:pPr>
            <a:endParaRPr lang="en-US"/>
          </a:p>
        </p:txBody>
      </p:sp>
      <p:sp>
        <p:nvSpPr>
          <p:cNvPr id="4" name="Slide Number Placeholder 3"/>
          <p:cNvSpPr>
            <a:spLocks noGrp="1"/>
          </p:cNvSpPr>
          <p:nvPr>
            <p:ph type="sldNum" sz="quarter" idx="12"/>
          </p:nvPr>
        </p:nvSpPr>
        <p:spPr/>
        <p:txBody>
          <a:bodyPr/>
          <a:lstStyle>
            <a:lvl1pPr>
              <a:defRPr/>
            </a:lvl1pPr>
          </a:lstStyle>
          <a:p>
            <a:pPr>
              <a:defRPr/>
            </a:pPr>
            <a:fld id="{081C4D1B-BFFC-4D35-A95E-EB2E327F6A39}"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5" name="Rectangle 11"/>
          <p:cNvSpPr/>
          <p:nvPr/>
        </p:nvSpPr>
        <p:spPr bwMode="invGray">
          <a:xfrm>
            <a:off x="2855913" y="0"/>
            <a:ext cx="46037" cy="1454150"/>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6" name="Rectangle 8"/>
          <p:cNvSpPr/>
          <p:nvPr/>
        </p:nvSpPr>
        <p:spPr bwMode="invGray">
          <a:xfrm>
            <a:off x="2855913" y="0"/>
            <a:ext cx="46037" cy="1454150"/>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2" name="Title 1"/>
          <p:cNvSpPr>
            <a:spLocks noGrp="1"/>
          </p:cNvSpPr>
          <p:nvPr>
            <p:ph type="title"/>
          </p:nvPr>
        </p:nvSpPr>
        <p:spPr>
          <a:xfrm>
            <a:off x="167838" y="152400"/>
            <a:ext cx="2523744" cy="978408"/>
          </a:xfrm>
        </p:spPr>
        <p:txBody>
          <a:bodyPr lIns="73152" bIns="0" anchor="b">
            <a:sp3d prstMaterial="matte"/>
          </a:bodyPr>
          <a:lstStyle>
            <a:lvl1pPr algn="l">
              <a:defRPr sz="2000" b="0"/>
            </a:lvl1pPr>
            <a:extLst/>
          </a:lstStyle>
          <a:p>
            <a:r>
              <a:rPr lang="en-US" smtClean="0"/>
              <a:t>Click to edit Master title style</a:t>
            </a:r>
            <a:endParaRPr lang="en-US"/>
          </a:p>
        </p:txBody>
      </p:sp>
      <p:sp>
        <p:nvSpPr>
          <p:cNvPr id="3" name="Content Placeholder 2"/>
          <p:cNvSpPr>
            <a:spLocks noGrp="1"/>
          </p:cNvSpPr>
          <p:nvPr>
            <p:ph idx="1"/>
          </p:nvPr>
        </p:nvSpPr>
        <p:spPr>
          <a:xfrm>
            <a:off x="3019377" y="1743133"/>
            <a:ext cx="5920641" cy="455888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167838" y="1730018"/>
            <a:ext cx="2468880" cy="4572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extLst/>
          </a:lstStyle>
          <a:p>
            <a:pPr lvl="0"/>
            <a:r>
              <a:rPr lang="en-US" smtClean="0"/>
              <a:t>Click to edit Master text styles</a:t>
            </a:r>
          </a:p>
        </p:txBody>
      </p:sp>
      <p:sp>
        <p:nvSpPr>
          <p:cNvPr id="7" name="Date Placeholder 4"/>
          <p:cNvSpPr>
            <a:spLocks noGrp="1"/>
          </p:cNvSpPr>
          <p:nvPr>
            <p:ph type="dt" sz="half" idx="10"/>
          </p:nvPr>
        </p:nvSpPr>
        <p:spPr/>
        <p:txBody>
          <a:bodyPr/>
          <a:lstStyle>
            <a:lvl1pPr>
              <a:defRPr/>
            </a:lvl1pPr>
          </a:lstStyle>
          <a:p>
            <a:pPr>
              <a:defRPr/>
            </a:pPr>
            <a:fld id="{90EFA89E-BDD2-4E50-A1F2-4CB20E62EBD4}" type="datetimeFigureOut">
              <a:rPr lang="en-US"/>
              <a:pPr>
                <a:defRPr/>
              </a:pPr>
              <a:t>4/28/2014</a:t>
            </a:fld>
            <a:endParaRPr lang="en-US"/>
          </a:p>
        </p:txBody>
      </p:sp>
      <p:sp>
        <p:nvSpPr>
          <p:cNvPr id="8" name="Footer Placeholder 5"/>
          <p:cNvSpPr>
            <a:spLocks noGrp="1"/>
          </p:cNvSpPr>
          <p:nvPr>
            <p:ph type="ftr" sz="quarter" idx="11"/>
          </p:nvPr>
        </p:nvSpPr>
        <p:spPr/>
        <p:txBody>
          <a:bodyPr/>
          <a:lstStyle>
            <a:lvl1pPr>
              <a:defRPr/>
            </a:lvl1pPr>
          </a:lstStyle>
          <a:p>
            <a:pPr>
              <a:defRPr/>
            </a:pPr>
            <a:endParaRPr lang="en-US"/>
          </a:p>
        </p:txBody>
      </p:sp>
      <p:sp>
        <p:nvSpPr>
          <p:cNvPr id="9" name="Slide Number Placeholder 6"/>
          <p:cNvSpPr>
            <a:spLocks noGrp="1"/>
          </p:cNvSpPr>
          <p:nvPr>
            <p:ph type="sldNum" sz="quarter" idx="12"/>
          </p:nvPr>
        </p:nvSpPr>
        <p:spPr/>
        <p:txBody>
          <a:bodyPr/>
          <a:lstStyle>
            <a:lvl1pPr>
              <a:defRPr/>
            </a:lvl1pPr>
          </a:lstStyle>
          <a:p>
            <a:pPr>
              <a:defRPr/>
            </a:pPr>
            <a:fld id="{4A4EB6D5-2AC4-436D-B977-AB75B1B031D2}"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bg>
      <p:bgRef idx="1001">
        <a:schemeClr val="bg2"/>
      </p:bgRef>
    </p:bg>
    <p:spTree>
      <p:nvGrpSpPr>
        <p:cNvPr id="1" name=""/>
        <p:cNvGrpSpPr/>
        <p:nvPr/>
      </p:nvGrpSpPr>
      <p:grpSpPr>
        <a:xfrm>
          <a:off x="0" y="0"/>
          <a:ext cx="0" cy="0"/>
          <a:chOff x="0" y="0"/>
          <a:chExt cx="0" cy="0"/>
        </a:xfrm>
      </p:grpSpPr>
      <p:sp>
        <p:nvSpPr>
          <p:cNvPr id="5" name="Rectangle 10"/>
          <p:cNvSpPr/>
          <p:nvPr/>
        </p:nvSpPr>
        <p:spPr>
          <a:xfrm>
            <a:off x="2855913" y="0"/>
            <a:ext cx="46037" cy="6858000"/>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6" name="Rectangle 8"/>
          <p:cNvSpPr/>
          <p:nvPr/>
        </p:nvSpPr>
        <p:spPr bwMode="invGray">
          <a:xfrm>
            <a:off x="2855913" y="0"/>
            <a:ext cx="46037" cy="6858000"/>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2" name="Title 1"/>
          <p:cNvSpPr>
            <a:spLocks noGrp="1"/>
          </p:cNvSpPr>
          <p:nvPr>
            <p:ph type="title"/>
          </p:nvPr>
        </p:nvSpPr>
        <p:spPr>
          <a:xfrm>
            <a:off x="164592" y="155448"/>
            <a:ext cx="2525150" cy="978408"/>
          </a:xfrm>
        </p:spPr>
        <p:txBody>
          <a:bodyPr lIns="73152" bIns="0" anchor="b">
            <a:sp3d prstMaterial="matte"/>
          </a:bodyPr>
          <a:lstStyle>
            <a:lvl1pPr algn="l">
              <a:defRPr sz="2000" b="0"/>
            </a:lvl1pPr>
            <a:extLst/>
          </a:lstStyle>
          <a:p>
            <a:r>
              <a:rPr lang="en-US" smtClean="0"/>
              <a:t>Click to edit Master title style</a:t>
            </a:r>
            <a:endParaRPr lang="en-US"/>
          </a:p>
        </p:txBody>
      </p:sp>
      <p:sp>
        <p:nvSpPr>
          <p:cNvPr id="3" name="Picture Placeholder 2"/>
          <p:cNvSpPr>
            <a:spLocks noGrp="1"/>
          </p:cNvSpPr>
          <p:nvPr>
            <p:ph type="pic" idx="1"/>
          </p:nvPr>
        </p:nvSpPr>
        <p:spPr>
          <a:xfrm>
            <a:off x="2903805" y="1484808"/>
            <a:ext cx="6247397" cy="5373192"/>
          </a:xfrm>
          <a:solidFill>
            <a:schemeClr val="bg2">
              <a:shade val="75000"/>
            </a:schemeClr>
          </a:solidFill>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extLst/>
          </a:lstStyle>
          <a:p>
            <a:pPr lvl="0"/>
            <a:r>
              <a:rPr lang="en-US" noProof="0" smtClean="0"/>
              <a:t>Click icon to add picture</a:t>
            </a:r>
            <a:endParaRPr lang="en-US" noProof="0" dirty="0"/>
          </a:p>
        </p:txBody>
      </p:sp>
      <p:sp>
        <p:nvSpPr>
          <p:cNvPr id="4" name="Text Placeholder 3"/>
          <p:cNvSpPr>
            <a:spLocks noGrp="1"/>
          </p:cNvSpPr>
          <p:nvPr>
            <p:ph type="body" sz="half" idx="2"/>
          </p:nvPr>
        </p:nvSpPr>
        <p:spPr>
          <a:xfrm>
            <a:off x="164592" y="1728216"/>
            <a:ext cx="2468880" cy="4572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extLst/>
          </a:lstStyle>
          <a:p>
            <a:pPr lvl="0"/>
            <a:r>
              <a:rPr lang="en-US" smtClean="0"/>
              <a:t>Click to edit Master text styles</a:t>
            </a:r>
          </a:p>
        </p:txBody>
      </p:sp>
      <p:sp>
        <p:nvSpPr>
          <p:cNvPr id="7" name="Date Placeholder 4"/>
          <p:cNvSpPr>
            <a:spLocks noGrp="1"/>
          </p:cNvSpPr>
          <p:nvPr>
            <p:ph type="dt" sz="half" idx="10"/>
          </p:nvPr>
        </p:nvSpPr>
        <p:spPr>
          <a:xfrm>
            <a:off x="165100" y="1169988"/>
            <a:ext cx="2522538" cy="201612"/>
          </a:xfrm>
        </p:spPr>
        <p:txBody>
          <a:bodyPr/>
          <a:lstStyle>
            <a:lvl1pPr>
              <a:defRPr/>
            </a:lvl1pPr>
          </a:lstStyle>
          <a:p>
            <a:pPr>
              <a:defRPr/>
            </a:pPr>
            <a:fld id="{A1E01B22-D8D0-46C2-B4C0-0B53014550F0}" type="datetimeFigureOut">
              <a:rPr lang="en-US"/>
              <a:pPr>
                <a:defRPr/>
              </a:pPr>
              <a:t>4/28/2014</a:t>
            </a:fld>
            <a:endParaRPr lang="en-US"/>
          </a:p>
        </p:txBody>
      </p:sp>
      <p:sp>
        <p:nvSpPr>
          <p:cNvPr id="8" name="Footer Placeholder 5"/>
          <p:cNvSpPr>
            <a:spLocks noGrp="1"/>
          </p:cNvSpPr>
          <p:nvPr>
            <p:ph type="ftr" sz="quarter" idx="11"/>
          </p:nvPr>
        </p:nvSpPr>
        <p:spPr>
          <a:xfrm>
            <a:off x="3035300" y="1169988"/>
            <a:ext cx="5194300" cy="201612"/>
          </a:xfrm>
        </p:spPr>
        <p:txBody>
          <a:bodyPr/>
          <a:lstStyle>
            <a:lvl1pPr>
              <a:defRPr>
                <a:solidFill>
                  <a:schemeClr val="bg1">
                    <a:shade val="50000"/>
                  </a:schemeClr>
                </a:solidFill>
              </a:defRPr>
            </a:lvl1pPr>
          </a:lstStyle>
          <a:p>
            <a:pPr>
              <a:defRPr/>
            </a:pPr>
            <a:endParaRPr lang="en-US"/>
          </a:p>
        </p:txBody>
      </p:sp>
      <p:sp>
        <p:nvSpPr>
          <p:cNvPr id="9" name="Slide Number Placeholder 6"/>
          <p:cNvSpPr>
            <a:spLocks noGrp="1"/>
          </p:cNvSpPr>
          <p:nvPr>
            <p:ph type="sldNum" sz="quarter" idx="12"/>
          </p:nvPr>
        </p:nvSpPr>
        <p:spPr>
          <a:xfrm>
            <a:off x="8339138" y="1169988"/>
            <a:ext cx="733425" cy="201612"/>
          </a:xfrm>
        </p:spPr>
        <p:txBody>
          <a:bodyPr/>
          <a:lstStyle>
            <a:lvl1pPr>
              <a:defRPr/>
            </a:lvl1pPr>
          </a:lstStyle>
          <a:p>
            <a:pPr>
              <a:defRPr/>
            </a:pPr>
            <a:fld id="{9195FE96-3418-4DFA-AFDD-70415793E7AF}" type="slidenum">
              <a:rPr lang="en-US"/>
              <a:pPr>
                <a:defRPr/>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bwMode="invGray">
          <a:xfrm>
            <a:off x="0" y="1436688"/>
            <a:ext cx="9144000" cy="4445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7" name="Rectangle 6"/>
          <p:cNvSpPr/>
          <p:nvPr/>
        </p:nvSpPr>
        <p:spPr bwMode="ltGray">
          <a:xfrm>
            <a:off x="0" y="0"/>
            <a:ext cx="9144000" cy="1433513"/>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2" name="Title Placeholder 1"/>
          <p:cNvSpPr>
            <a:spLocks noGrp="1"/>
          </p:cNvSpPr>
          <p:nvPr>
            <p:ph type="title"/>
          </p:nvPr>
        </p:nvSpPr>
        <p:spPr>
          <a:xfrm>
            <a:off x="457200" y="152400"/>
            <a:ext cx="8229600" cy="1250950"/>
          </a:xfrm>
          <a:prstGeom prst="rect">
            <a:avLst/>
          </a:prstGeom>
        </p:spPr>
        <p:txBody>
          <a:bodyPr vert="horz" lIns="91440" rIns="45720" rtlCol="0" anchor="ctr">
            <a:normAutofit/>
            <a:scene3d>
              <a:camera prst="orthographicFront"/>
              <a:lightRig rig="threePt" dir="t">
                <a:rot lat="0" lon="0" rev="4800000"/>
              </a:lightRig>
            </a:scene3d>
            <a:sp3d prstMaterial="matte">
              <a:bevelT w="50800" h="10160"/>
            </a:sp3d>
          </a:bodyPr>
          <a:lstStyle>
            <a:extLst/>
          </a:lstStyle>
          <a:p>
            <a:r>
              <a:rPr lang="en-US" smtClean="0"/>
              <a:t>Click to edit Master title style</a:t>
            </a:r>
            <a:endParaRPr lang="en-US"/>
          </a:p>
        </p:txBody>
      </p:sp>
      <p:sp>
        <p:nvSpPr>
          <p:cNvPr id="1029" name="Text Placeholder 2"/>
          <p:cNvSpPr>
            <a:spLocks noGrp="1"/>
          </p:cNvSpPr>
          <p:nvPr>
            <p:ph type="body" idx="1"/>
          </p:nvPr>
        </p:nvSpPr>
        <p:spPr bwMode="auto">
          <a:xfrm>
            <a:off x="457200" y="1774825"/>
            <a:ext cx="8229600" cy="4625975"/>
          </a:xfrm>
          <a:prstGeom prst="rect">
            <a:avLst/>
          </a:prstGeom>
          <a:noFill/>
          <a:ln w="9525">
            <a:noFill/>
            <a:miter lim="800000"/>
            <a:headEnd/>
            <a:tailEnd/>
          </a:ln>
        </p:spPr>
        <p:txBody>
          <a:bodyPr vert="horz" wrap="square" lIns="54864" tIns="9144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477000"/>
            <a:ext cx="2133600" cy="274638"/>
          </a:xfrm>
          <a:prstGeom prst="rect">
            <a:avLst/>
          </a:prstGeom>
        </p:spPr>
        <p:txBody>
          <a:bodyPr vert="horz" lIns="109728" rIns="45720" bIns="0" rtlCol="0" anchor="b"/>
          <a:lstStyle>
            <a:lvl1pPr algn="l" eaLnBrk="1" fontAlgn="auto" latinLnBrk="0" hangingPunct="1">
              <a:spcBef>
                <a:spcPts val="0"/>
              </a:spcBef>
              <a:spcAft>
                <a:spcPts val="0"/>
              </a:spcAft>
              <a:defRPr kumimoji="0" sz="1200" smtClean="0">
                <a:solidFill>
                  <a:schemeClr val="tx1">
                    <a:tint val="95000"/>
                  </a:schemeClr>
                </a:solidFill>
                <a:latin typeface="+mn-lt"/>
                <a:cs typeface="+mn-cs"/>
              </a:defRPr>
            </a:lvl1pPr>
            <a:extLst/>
          </a:lstStyle>
          <a:p>
            <a:pPr>
              <a:defRPr/>
            </a:pPr>
            <a:fld id="{2E8349B7-6E20-48FC-AB40-E03DC3A67B28}" type="datetimeFigureOut">
              <a:rPr lang="en-US"/>
              <a:pPr>
                <a:defRPr/>
              </a:pPr>
              <a:t>4/28/2014</a:t>
            </a:fld>
            <a:endParaRPr lang="en-US"/>
          </a:p>
        </p:txBody>
      </p:sp>
      <p:sp>
        <p:nvSpPr>
          <p:cNvPr id="5" name="Footer Placeholder 4"/>
          <p:cNvSpPr>
            <a:spLocks noGrp="1"/>
          </p:cNvSpPr>
          <p:nvPr>
            <p:ph type="ftr" sz="quarter" idx="3"/>
          </p:nvPr>
        </p:nvSpPr>
        <p:spPr>
          <a:xfrm>
            <a:off x="2640013" y="6477000"/>
            <a:ext cx="5508625" cy="274638"/>
          </a:xfrm>
          <a:prstGeom prst="rect">
            <a:avLst/>
          </a:prstGeom>
        </p:spPr>
        <p:txBody>
          <a:bodyPr vert="horz" lIns="45720" rIns="45720" bIns="0" rtlCol="0" anchor="b"/>
          <a:lstStyle>
            <a:lvl1pPr algn="l" eaLnBrk="1" fontAlgn="auto" latinLnBrk="0" hangingPunct="1">
              <a:spcBef>
                <a:spcPts val="0"/>
              </a:spcBef>
              <a:spcAft>
                <a:spcPts val="0"/>
              </a:spcAft>
              <a:defRPr kumimoji="0" sz="1200">
                <a:solidFill>
                  <a:schemeClr val="tx1">
                    <a:tint val="95000"/>
                  </a:schemeClr>
                </a:solidFill>
                <a:latin typeface="+mn-lt"/>
                <a:cs typeface="+mn-cs"/>
              </a:defRPr>
            </a:lvl1pPr>
            <a:extLst/>
          </a:lstStyle>
          <a:p>
            <a:pPr>
              <a:defRPr/>
            </a:pPr>
            <a:endParaRPr lang="en-US"/>
          </a:p>
        </p:txBody>
      </p:sp>
      <p:sp>
        <p:nvSpPr>
          <p:cNvPr id="6" name="Slide Number Placeholder 5"/>
          <p:cNvSpPr>
            <a:spLocks noGrp="1"/>
          </p:cNvSpPr>
          <p:nvPr>
            <p:ph type="sldNum" sz="quarter" idx="4"/>
          </p:nvPr>
        </p:nvSpPr>
        <p:spPr>
          <a:xfrm>
            <a:off x="8204200" y="6477000"/>
            <a:ext cx="733425" cy="274638"/>
          </a:xfrm>
          <a:prstGeom prst="rect">
            <a:avLst/>
          </a:prstGeom>
        </p:spPr>
        <p:txBody>
          <a:bodyPr vert="horz" bIns="0" rtlCol="0" anchor="b"/>
          <a:lstStyle>
            <a:lvl1pPr algn="r" eaLnBrk="1" fontAlgn="auto" latinLnBrk="0" hangingPunct="1">
              <a:spcBef>
                <a:spcPts val="0"/>
              </a:spcBef>
              <a:spcAft>
                <a:spcPts val="0"/>
              </a:spcAft>
              <a:defRPr kumimoji="0" sz="1200" smtClean="0">
                <a:solidFill>
                  <a:schemeClr val="tx1">
                    <a:tint val="95000"/>
                  </a:schemeClr>
                </a:solidFill>
                <a:latin typeface="+mn-lt"/>
                <a:cs typeface="+mn-cs"/>
              </a:defRPr>
            </a:lvl1pPr>
            <a:extLst/>
          </a:lstStyle>
          <a:p>
            <a:pPr>
              <a:defRPr/>
            </a:pPr>
            <a:fld id="{02FD0755-DC57-4C41-B171-935091F11D28}"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732" r:id="rId1"/>
    <p:sldLayoutId id="2147483731" r:id="rId2"/>
    <p:sldLayoutId id="2147483733" r:id="rId3"/>
    <p:sldLayoutId id="2147483730" r:id="rId4"/>
    <p:sldLayoutId id="2147483729" r:id="rId5"/>
    <p:sldLayoutId id="2147483728" r:id="rId6"/>
    <p:sldLayoutId id="2147483734" r:id="rId7"/>
    <p:sldLayoutId id="2147483735" r:id="rId8"/>
    <p:sldLayoutId id="2147483736" r:id="rId9"/>
    <p:sldLayoutId id="2147483727" r:id="rId10"/>
    <p:sldLayoutId id="2147483737" r:id="rId11"/>
  </p:sldLayoutIdLst>
  <p:txStyles>
    <p:titleStyle>
      <a:lvl1pPr algn="l" rtl="0" fontAlgn="base">
        <a:spcBef>
          <a:spcPct val="0"/>
        </a:spcBef>
        <a:spcAft>
          <a:spcPct val="0"/>
        </a:spcAft>
        <a:defRPr sz="4500" b="1" kern="1200">
          <a:solidFill>
            <a:srgbClr val="7BF616"/>
          </a:solidFill>
          <a:latin typeface="+mj-lt"/>
          <a:ea typeface="+mj-ea"/>
          <a:cs typeface="+mj-cs"/>
        </a:defRPr>
      </a:lvl1pPr>
      <a:lvl2pPr algn="l" rtl="0" fontAlgn="base">
        <a:spcBef>
          <a:spcPct val="0"/>
        </a:spcBef>
        <a:spcAft>
          <a:spcPct val="0"/>
        </a:spcAft>
        <a:defRPr sz="4500" b="1">
          <a:solidFill>
            <a:srgbClr val="7BF616"/>
          </a:solidFill>
          <a:latin typeface="Corbel" pitchFamily="34" charset="0"/>
        </a:defRPr>
      </a:lvl2pPr>
      <a:lvl3pPr algn="l" rtl="0" fontAlgn="base">
        <a:spcBef>
          <a:spcPct val="0"/>
        </a:spcBef>
        <a:spcAft>
          <a:spcPct val="0"/>
        </a:spcAft>
        <a:defRPr sz="4500" b="1">
          <a:solidFill>
            <a:srgbClr val="7BF616"/>
          </a:solidFill>
          <a:latin typeface="Corbel" pitchFamily="34" charset="0"/>
        </a:defRPr>
      </a:lvl3pPr>
      <a:lvl4pPr algn="l" rtl="0" fontAlgn="base">
        <a:spcBef>
          <a:spcPct val="0"/>
        </a:spcBef>
        <a:spcAft>
          <a:spcPct val="0"/>
        </a:spcAft>
        <a:defRPr sz="4500" b="1">
          <a:solidFill>
            <a:srgbClr val="7BF616"/>
          </a:solidFill>
          <a:latin typeface="Corbel" pitchFamily="34" charset="0"/>
        </a:defRPr>
      </a:lvl4pPr>
      <a:lvl5pPr algn="l" rtl="0" fontAlgn="base">
        <a:spcBef>
          <a:spcPct val="0"/>
        </a:spcBef>
        <a:spcAft>
          <a:spcPct val="0"/>
        </a:spcAft>
        <a:defRPr sz="4500" b="1">
          <a:solidFill>
            <a:srgbClr val="7BF616"/>
          </a:solidFill>
          <a:latin typeface="Corbel" pitchFamily="34" charset="0"/>
        </a:defRPr>
      </a:lvl5pPr>
      <a:lvl6pPr marL="457200" algn="l" rtl="0" fontAlgn="base">
        <a:spcBef>
          <a:spcPct val="0"/>
        </a:spcBef>
        <a:spcAft>
          <a:spcPct val="0"/>
        </a:spcAft>
        <a:defRPr sz="4500" b="1">
          <a:solidFill>
            <a:srgbClr val="7BF616"/>
          </a:solidFill>
          <a:latin typeface="Corbel" pitchFamily="34" charset="0"/>
        </a:defRPr>
      </a:lvl6pPr>
      <a:lvl7pPr marL="914400" algn="l" rtl="0" fontAlgn="base">
        <a:spcBef>
          <a:spcPct val="0"/>
        </a:spcBef>
        <a:spcAft>
          <a:spcPct val="0"/>
        </a:spcAft>
        <a:defRPr sz="4500" b="1">
          <a:solidFill>
            <a:srgbClr val="7BF616"/>
          </a:solidFill>
          <a:latin typeface="Corbel" pitchFamily="34" charset="0"/>
        </a:defRPr>
      </a:lvl7pPr>
      <a:lvl8pPr marL="1371600" algn="l" rtl="0" fontAlgn="base">
        <a:spcBef>
          <a:spcPct val="0"/>
        </a:spcBef>
        <a:spcAft>
          <a:spcPct val="0"/>
        </a:spcAft>
        <a:defRPr sz="4500" b="1">
          <a:solidFill>
            <a:srgbClr val="7BF616"/>
          </a:solidFill>
          <a:latin typeface="Corbel" pitchFamily="34" charset="0"/>
        </a:defRPr>
      </a:lvl8pPr>
      <a:lvl9pPr marL="1828800" algn="l" rtl="0" fontAlgn="base">
        <a:spcBef>
          <a:spcPct val="0"/>
        </a:spcBef>
        <a:spcAft>
          <a:spcPct val="0"/>
        </a:spcAft>
        <a:defRPr sz="4500" b="1">
          <a:solidFill>
            <a:srgbClr val="7BF616"/>
          </a:solidFill>
          <a:latin typeface="Corbel" pitchFamily="34" charset="0"/>
        </a:defRPr>
      </a:lvl9pPr>
      <a:extLst/>
    </p:titleStyle>
    <p:bodyStyle>
      <a:lvl1pPr marL="438150" indent="-319088" algn="l" rtl="0" fontAlgn="base">
        <a:spcBef>
          <a:spcPct val="0"/>
        </a:spcBef>
        <a:spcAft>
          <a:spcPct val="0"/>
        </a:spcAft>
        <a:buClr>
          <a:schemeClr val="accent1"/>
        </a:buClr>
        <a:buSzPct val="80000"/>
        <a:buFont typeface="Wingdings 2" pitchFamily="18" charset="2"/>
        <a:buChar char=""/>
        <a:defRPr sz="3200" kern="1200">
          <a:solidFill>
            <a:schemeClr val="tx1"/>
          </a:solidFill>
          <a:latin typeface="+mn-lt"/>
          <a:ea typeface="+mn-ea"/>
          <a:cs typeface="+mn-cs"/>
        </a:defRPr>
      </a:lvl1pPr>
      <a:lvl2pPr marL="730250" indent="-273050" algn="l" rtl="0" fontAlgn="base">
        <a:spcBef>
          <a:spcPct val="20000"/>
        </a:spcBef>
        <a:spcAft>
          <a:spcPct val="0"/>
        </a:spcAft>
        <a:buClr>
          <a:schemeClr val="accent2"/>
        </a:buClr>
        <a:buSzPct val="90000"/>
        <a:buFont typeface="Wingdings" pitchFamily="2" charset="2"/>
        <a:buChar char=""/>
        <a:defRPr sz="2800" kern="1200">
          <a:solidFill>
            <a:schemeClr val="tx1"/>
          </a:solidFill>
          <a:latin typeface="+mn-lt"/>
          <a:ea typeface="+mn-ea"/>
          <a:cs typeface="+mn-cs"/>
        </a:defRPr>
      </a:lvl2pPr>
      <a:lvl3pPr marL="995363" indent="-228600" algn="l" rtl="0" fontAlgn="base">
        <a:spcBef>
          <a:spcPct val="20000"/>
        </a:spcBef>
        <a:spcAft>
          <a:spcPct val="0"/>
        </a:spcAft>
        <a:buClr>
          <a:srgbClr val="FEB80A"/>
        </a:buClr>
        <a:buFont typeface="Arial" charset="0"/>
        <a:buChar char="▪"/>
        <a:defRPr sz="2400" kern="1200">
          <a:solidFill>
            <a:schemeClr val="tx1"/>
          </a:solidFill>
          <a:latin typeface="+mn-lt"/>
          <a:ea typeface="+mn-ea"/>
          <a:cs typeface="+mn-cs"/>
        </a:defRPr>
      </a:lvl3pPr>
      <a:lvl4pPr marL="1216025" indent="-182563" algn="l" rtl="0" fontAlgn="base">
        <a:spcBef>
          <a:spcPct val="20000"/>
        </a:spcBef>
        <a:spcAft>
          <a:spcPct val="0"/>
        </a:spcAft>
        <a:buClr>
          <a:srgbClr val="00ADDC"/>
        </a:buClr>
        <a:buFont typeface="Arial" charset="0"/>
        <a:buChar char="▪"/>
        <a:defRPr sz="2000" kern="1200">
          <a:solidFill>
            <a:schemeClr val="tx1"/>
          </a:solidFill>
          <a:latin typeface="+mn-lt"/>
          <a:ea typeface="+mn-ea"/>
          <a:cs typeface="+mn-cs"/>
        </a:defRPr>
      </a:lvl4pPr>
      <a:lvl5pPr marL="1425575" indent="-182563" algn="l" rtl="0" fontAlgn="base">
        <a:spcBef>
          <a:spcPct val="20000"/>
        </a:spcBef>
        <a:spcAft>
          <a:spcPct val="0"/>
        </a:spcAft>
        <a:buClr>
          <a:srgbClr val="738AC8"/>
        </a:buClr>
        <a:buFont typeface="Wingdings 3" pitchFamily="18" charset="2"/>
        <a:buChar char=""/>
        <a:defRPr lang="en-US" sz="2000" kern="1200">
          <a:solidFill>
            <a:schemeClr val="tx1"/>
          </a:solidFill>
          <a:latin typeface="+mn-lt"/>
          <a:ea typeface="+mn-ea"/>
          <a:cs typeface="+mn-cs"/>
        </a:defRPr>
      </a:lvl5pPr>
      <a:lvl6pPr marL="1627632" indent="-182880" algn="l" rtl="0" eaLnBrk="1" latinLnBrk="0" hangingPunct="1">
        <a:spcBef>
          <a:spcPct val="20000"/>
        </a:spcBef>
        <a:buClr>
          <a:schemeClr val="accent6"/>
        </a:buClr>
        <a:buSzPct val="100000"/>
        <a:buFont typeface="Wingdings 2"/>
        <a:buChar char=""/>
        <a:defRPr kumimoji="0" sz="2000" kern="1200">
          <a:solidFill>
            <a:schemeClr val="tx1"/>
          </a:solidFill>
          <a:latin typeface="+mn-lt"/>
          <a:ea typeface="+mn-ea"/>
          <a:cs typeface="+mn-cs"/>
        </a:defRPr>
      </a:lvl6pPr>
      <a:lvl7pPr marL="1828800" indent="-182880" algn="l" rtl="0" eaLnBrk="1" latinLnBrk="0" hangingPunct="1">
        <a:spcBef>
          <a:spcPct val="20000"/>
        </a:spcBef>
        <a:buClr>
          <a:schemeClr val="accent1"/>
        </a:buClr>
        <a:buSzPct val="100000"/>
        <a:buFont typeface="Wingdings 2"/>
        <a:buChar char=""/>
        <a:defRPr kumimoji="0" sz="1800" kern="1200">
          <a:solidFill>
            <a:schemeClr val="tx1"/>
          </a:solidFill>
          <a:latin typeface="+mn-lt"/>
          <a:ea typeface="+mn-ea"/>
          <a:cs typeface="+mn-cs"/>
        </a:defRPr>
      </a:lvl7pPr>
      <a:lvl8pPr marL="2029968" indent="-182880" algn="l" rtl="0" eaLnBrk="1" latinLnBrk="0" hangingPunct="1">
        <a:spcBef>
          <a:spcPct val="20000"/>
        </a:spcBef>
        <a:buClr>
          <a:schemeClr val="accent2"/>
        </a:buClr>
        <a:buFont typeface="Wingdings 2" pitchFamily="18" charset="2"/>
        <a:buChar char=""/>
        <a:defRPr kumimoji="0" sz="1800" kern="1200">
          <a:solidFill>
            <a:schemeClr val="tx1"/>
          </a:solidFill>
          <a:latin typeface="+mn-lt"/>
          <a:ea typeface="+mn-ea"/>
          <a:cs typeface="+mn-cs"/>
        </a:defRPr>
      </a:lvl8pPr>
      <a:lvl9pPr marL="2231136" indent="-182880" algn="l" rtl="0" eaLnBrk="1" latinLnBrk="0" hangingPunct="1">
        <a:spcBef>
          <a:spcPct val="20000"/>
        </a:spcBef>
        <a:buClr>
          <a:schemeClr val="accent3"/>
        </a:buClr>
        <a:buFont typeface="Wingdings 2" pitchFamily="18" charset="2"/>
        <a:buChar char=""/>
        <a:defRPr kumimoji="0" sz="18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hyperlink" Target="http://www.lightbulblanguages.co.uk/" TargetMode="External"/><Relationship Id="rId1" Type="http://schemas.openxmlformats.org/officeDocument/2006/relationships/slideLayout" Target="../slideLayouts/slideLayout4.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14.jpeg"/></Relationships>
</file>

<file path=ppt/slides/_rels/slide21.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251062"/>
          </a:xfrm>
        </p:spPr>
        <p:txBody>
          <a:bodyPr/>
          <a:lstStyle/>
          <a:p>
            <a:pPr fontAlgn="auto">
              <a:spcAft>
                <a:spcPts val="0"/>
              </a:spcAft>
              <a:defRPr/>
            </a:pPr>
            <a:r>
              <a:rPr lang="en-GB" dirty="0" err="1" smtClean="0">
                <a:solidFill>
                  <a:schemeClr val="accent1">
                    <a:satMod val="150000"/>
                  </a:schemeClr>
                </a:solidFill>
              </a:rPr>
              <a:t>Liez</a:t>
            </a:r>
            <a:r>
              <a:rPr lang="en-GB" dirty="0" smtClean="0">
                <a:solidFill>
                  <a:schemeClr val="accent1">
                    <a:satMod val="150000"/>
                  </a:schemeClr>
                </a:solidFill>
              </a:rPr>
              <a:t>…</a:t>
            </a:r>
            <a:endParaRPr lang="en-US" dirty="0">
              <a:solidFill>
                <a:schemeClr val="accent1">
                  <a:satMod val="150000"/>
                </a:schemeClr>
              </a:solidFill>
            </a:endParaRPr>
          </a:p>
        </p:txBody>
      </p:sp>
      <p:sp>
        <p:nvSpPr>
          <p:cNvPr id="3" name="Content Placeholder 2"/>
          <p:cNvSpPr>
            <a:spLocks noGrp="1"/>
          </p:cNvSpPr>
          <p:nvPr>
            <p:ph sz="half" idx="1"/>
          </p:nvPr>
        </p:nvSpPr>
        <p:spPr>
          <a:xfrm>
            <a:off x="250825" y="2276475"/>
            <a:ext cx="2736850" cy="3816350"/>
          </a:xfrm>
          <a:solidFill>
            <a:schemeClr val="accent1">
              <a:lumMod val="20000"/>
              <a:lumOff val="80000"/>
            </a:schemeClr>
          </a:solidFill>
        </p:spPr>
        <p:txBody>
          <a:bodyPr rtlCol="0">
            <a:normAutofit/>
          </a:bodyPr>
          <a:lstStyle/>
          <a:p>
            <a:pPr marL="455613" indent="-358775" fontAlgn="auto">
              <a:spcBef>
                <a:spcPts val="0"/>
              </a:spcBef>
              <a:spcAft>
                <a:spcPts val="0"/>
              </a:spcAft>
              <a:buClrTx/>
              <a:buFont typeface="+mj-lt"/>
              <a:buAutoNum type="arabicPeriod"/>
              <a:defRPr/>
            </a:pPr>
            <a:r>
              <a:rPr lang="en-GB" dirty="0" err="1" smtClean="0"/>
              <a:t>Qu’est-ce</a:t>
            </a:r>
            <a:r>
              <a:rPr lang="en-GB" dirty="0" smtClean="0"/>
              <a:t> </a:t>
            </a:r>
            <a:r>
              <a:rPr lang="en-GB" dirty="0" err="1" smtClean="0"/>
              <a:t>que</a:t>
            </a:r>
            <a:endParaRPr lang="en-GB" dirty="0" smtClean="0"/>
          </a:p>
          <a:p>
            <a:pPr marL="455613" indent="-358775" fontAlgn="auto">
              <a:spcBef>
                <a:spcPts val="0"/>
              </a:spcBef>
              <a:spcAft>
                <a:spcPts val="0"/>
              </a:spcAft>
              <a:buClrTx/>
              <a:buFont typeface="+mj-lt"/>
              <a:buAutoNum type="arabicPeriod"/>
              <a:defRPr/>
            </a:pPr>
            <a:r>
              <a:rPr lang="en-GB" dirty="0" err="1" smtClean="0"/>
              <a:t>Est-ce</a:t>
            </a:r>
            <a:r>
              <a:rPr lang="en-GB" dirty="0" smtClean="0"/>
              <a:t> </a:t>
            </a:r>
            <a:r>
              <a:rPr lang="en-GB" dirty="0" err="1" smtClean="0"/>
              <a:t>que</a:t>
            </a:r>
            <a:endParaRPr lang="en-US" dirty="0" smtClean="0"/>
          </a:p>
          <a:p>
            <a:pPr marL="455613" indent="-358775" fontAlgn="auto">
              <a:spcBef>
                <a:spcPts val="0"/>
              </a:spcBef>
              <a:spcAft>
                <a:spcPts val="0"/>
              </a:spcAft>
              <a:buClrTx/>
              <a:buFont typeface="+mj-lt"/>
              <a:buAutoNum type="arabicPeriod"/>
              <a:defRPr/>
            </a:pPr>
            <a:r>
              <a:rPr lang="en-GB" dirty="0" err="1" smtClean="0"/>
              <a:t>Que</a:t>
            </a:r>
            <a:endParaRPr lang="en-GB" dirty="0" smtClean="0"/>
          </a:p>
          <a:p>
            <a:pPr marL="455613" indent="-358775" fontAlgn="auto">
              <a:spcBef>
                <a:spcPts val="0"/>
              </a:spcBef>
              <a:spcAft>
                <a:spcPts val="0"/>
              </a:spcAft>
              <a:buClrTx/>
              <a:buFont typeface="+mj-lt"/>
              <a:buAutoNum type="arabicPeriod"/>
              <a:defRPr/>
            </a:pPr>
            <a:r>
              <a:rPr lang="en-GB" dirty="0" smtClean="0"/>
              <a:t>Comment</a:t>
            </a:r>
          </a:p>
          <a:p>
            <a:pPr marL="455613" indent="-358775" fontAlgn="auto">
              <a:spcBef>
                <a:spcPts val="0"/>
              </a:spcBef>
              <a:spcAft>
                <a:spcPts val="0"/>
              </a:spcAft>
              <a:buClrTx/>
              <a:buFont typeface="+mj-lt"/>
              <a:buAutoNum type="arabicPeriod"/>
              <a:defRPr/>
            </a:pPr>
            <a:r>
              <a:rPr lang="en-GB" dirty="0" err="1" smtClean="0"/>
              <a:t>Quand</a:t>
            </a:r>
            <a:endParaRPr lang="en-GB" dirty="0" smtClean="0"/>
          </a:p>
          <a:p>
            <a:pPr marL="455613" indent="-358775" fontAlgn="auto">
              <a:spcBef>
                <a:spcPts val="0"/>
              </a:spcBef>
              <a:spcAft>
                <a:spcPts val="0"/>
              </a:spcAft>
              <a:buClrTx/>
              <a:buFont typeface="+mj-lt"/>
              <a:buAutoNum type="arabicPeriod"/>
              <a:defRPr/>
            </a:pPr>
            <a:r>
              <a:rPr lang="en-GB" dirty="0" err="1" smtClean="0"/>
              <a:t>Quelle</a:t>
            </a:r>
            <a:endParaRPr lang="en-GB" dirty="0" smtClean="0"/>
          </a:p>
          <a:p>
            <a:pPr marL="455613" indent="-358775" fontAlgn="auto">
              <a:spcBef>
                <a:spcPts val="0"/>
              </a:spcBef>
              <a:spcAft>
                <a:spcPts val="0"/>
              </a:spcAft>
              <a:buClrTx/>
              <a:buFont typeface="+mj-lt"/>
              <a:buAutoNum type="arabicPeriod"/>
              <a:defRPr/>
            </a:pPr>
            <a:r>
              <a:rPr lang="en-GB" dirty="0" err="1" smtClean="0"/>
              <a:t>Pourquoi</a:t>
            </a:r>
            <a:endParaRPr lang="en-GB" dirty="0" smtClean="0"/>
          </a:p>
          <a:p>
            <a:pPr marL="455613" indent="-358775" fontAlgn="auto">
              <a:spcBef>
                <a:spcPts val="0"/>
              </a:spcBef>
              <a:spcAft>
                <a:spcPts val="0"/>
              </a:spcAft>
              <a:buClrTx/>
              <a:buFont typeface="+mj-lt"/>
              <a:buAutoNum type="arabicPeriod"/>
              <a:defRPr/>
            </a:pPr>
            <a:r>
              <a:rPr lang="en-GB" dirty="0" err="1" smtClean="0"/>
              <a:t>Où</a:t>
            </a:r>
            <a:endParaRPr lang="en-GB" dirty="0" smtClean="0"/>
          </a:p>
        </p:txBody>
      </p:sp>
      <p:sp>
        <p:nvSpPr>
          <p:cNvPr id="4" name="Content Placeholder 3"/>
          <p:cNvSpPr>
            <a:spLocks noGrp="1"/>
          </p:cNvSpPr>
          <p:nvPr>
            <p:ph sz="half" idx="2"/>
          </p:nvPr>
        </p:nvSpPr>
        <p:spPr>
          <a:xfrm>
            <a:off x="3132138" y="2276475"/>
            <a:ext cx="5761037" cy="3816350"/>
          </a:xfrm>
          <a:solidFill>
            <a:schemeClr val="accent1">
              <a:lumMod val="20000"/>
              <a:lumOff val="80000"/>
            </a:schemeClr>
          </a:solidFill>
        </p:spPr>
        <p:txBody>
          <a:bodyPr rtlCol="0">
            <a:normAutofit/>
          </a:bodyPr>
          <a:lstStyle/>
          <a:p>
            <a:pPr marL="633222" indent="-514350" fontAlgn="auto">
              <a:spcBef>
                <a:spcPts val="0"/>
              </a:spcBef>
              <a:spcAft>
                <a:spcPts val="0"/>
              </a:spcAft>
              <a:buClrTx/>
              <a:buFont typeface="+mj-lt"/>
              <a:buAutoNum type="alphaLcPeriod"/>
              <a:defRPr/>
            </a:pPr>
            <a:r>
              <a:rPr lang="en-GB" dirty="0" smtClean="0"/>
              <a:t>as-</a:t>
            </a:r>
            <a:r>
              <a:rPr lang="en-GB" dirty="0" err="1" smtClean="0"/>
              <a:t>tu</a:t>
            </a:r>
            <a:r>
              <a:rPr lang="en-GB" dirty="0" smtClean="0"/>
              <a:t> </a:t>
            </a:r>
            <a:r>
              <a:rPr lang="en-GB" dirty="0" err="1" smtClean="0"/>
              <a:t>trouvé</a:t>
            </a:r>
            <a:r>
              <a:rPr lang="en-GB" dirty="0" smtClean="0"/>
              <a:t> </a:t>
            </a:r>
            <a:r>
              <a:rPr lang="en-GB" dirty="0" err="1" smtClean="0"/>
              <a:t>l’examen</a:t>
            </a:r>
            <a:r>
              <a:rPr lang="en-GB" dirty="0" smtClean="0"/>
              <a:t>?</a:t>
            </a:r>
          </a:p>
          <a:p>
            <a:pPr marL="633222" indent="-514350" fontAlgn="auto">
              <a:spcBef>
                <a:spcPts val="0"/>
              </a:spcBef>
              <a:spcAft>
                <a:spcPts val="0"/>
              </a:spcAft>
              <a:buClrTx/>
              <a:buFont typeface="+mj-lt"/>
              <a:buAutoNum type="alphaLcPeriod"/>
              <a:defRPr/>
            </a:pPr>
            <a:r>
              <a:rPr lang="en-GB" dirty="0" err="1" smtClean="0"/>
              <a:t>tu</a:t>
            </a:r>
            <a:r>
              <a:rPr lang="en-GB" dirty="0" smtClean="0"/>
              <a:t> vas faire </a:t>
            </a:r>
            <a:r>
              <a:rPr lang="en-GB" dirty="0" err="1" smtClean="0"/>
              <a:t>comme</a:t>
            </a:r>
            <a:r>
              <a:rPr lang="en-GB" dirty="0" smtClean="0"/>
              <a:t> A2?</a:t>
            </a:r>
          </a:p>
          <a:p>
            <a:pPr marL="633222" indent="-514350" fontAlgn="auto">
              <a:spcBef>
                <a:spcPts val="0"/>
              </a:spcBef>
              <a:spcAft>
                <a:spcPts val="0"/>
              </a:spcAft>
              <a:buClrTx/>
              <a:buFont typeface="+mj-lt"/>
              <a:buAutoNum type="alphaLcPeriod"/>
              <a:defRPr/>
            </a:pPr>
            <a:r>
              <a:rPr lang="en-GB" dirty="0" err="1" smtClean="0"/>
              <a:t>tu</a:t>
            </a:r>
            <a:r>
              <a:rPr lang="en-GB" dirty="0" smtClean="0"/>
              <a:t> as </a:t>
            </a:r>
            <a:r>
              <a:rPr lang="en-GB" dirty="0" err="1" smtClean="0"/>
              <a:t>choisi</a:t>
            </a:r>
            <a:r>
              <a:rPr lang="en-GB" dirty="0" smtClean="0"/>
              <a:t> le </a:t>
            </a:r>
            <a:r>
              <a:rPr lang="en-GB" dirty="0" err="1" smtClean="0"/>
              <a:t>français</a:t>
            </a:r>
            <a:r>
              <a:rPr lang="en-GB" dirty="0" smtClean="0"/>
              <a:t> </a:t>
            </a:r>
            <a:r>
              <a:rPr lang="en-GB" dirty="0" err="1" smtClean="0"/>
              <a:t>comme</a:t>
            </a:r>
            <a:r>
              <a:rPr lang="en-GB" dirty="0" smtClean="0"/>
              <a:t> AS?</a:t>
            </a:r>
          </a:p>
          <a:p>
            <a:pPr marL="633222" indent="-514350" fontAlgn="auto">
              <a:spcBef>
                <a:spcPts val="0"/>
              </a:spcBef>
              <a:spcAft>
                <a:spcPts val="0"/>
              </a:spcAft>
              <a:buClrTx/>
              <a:buFont typeface="+mj-lt"/>
              <a:buAutoNum type="alphaLcPeriod"/>
              <a:defRPr/>
            </a:pPr>
            <a:r>
              <a:rPr lang="en-GB" dirty="0" err="1" smtClean="0"/>
              <a:t>fais-tu</a:t>
            </a:r>
            <a:r>
              <a:rPr lang="en-GB" dirty="0" smtClean="0"/>
              <a:t> du sport?</a:t>
            </a:r>
          </a:p>
          <a:p>
            <a:pPr marL="633222" indent="-514350" fontAlgn="auto">
              <a:spcBef>
                <a:spcPts val="0"/>
              </a:spcBef>
              <a:spcAft>
                <a:spcPts val="0"/>
              </a:spcAft>
              <a:buClrTx/>
              <a:buFont typeface="+mj-lt"/>
              <a:buAutoNum type="alphaLcPeriod"/>
              <a:defRPr/>
            </a:pPr>
            <a:r>
              <a:rPr lang="en-GB" dirty="0" err="1" smtClean="0"/>
              <a:t>fais-tu</a:t>
            </a:r>
            <a:r>
              <a:rPr lang="en-GB" dirty="0" smtClean="0"/>
              <a:t> pour </a:t>
            </a:r>
            <a:r>
              <a:rPr lang="en-GB" dirty="0" err="1" smtClean="0"/>
              <a:t>te</a:t>
            </a:r>
            <a:r>
              <a:rPr lang="en-GB" dirty="0" smtClean="0"/>
              <a:t> </a:t>
            </a:r>
            <a:r>
              <a:rPr lang="en-GB" dirty="0" err="1" smtClean="0"/>
              <a:t>détendre</a:t>
            </a:r>
            <a:r>
              <a:rPr lang="en-GB" dirty="0" smtClean="0"/>
              <a:t>?</a:t>
            </a:r>
          </a:p>
          <a:p>
            <a:pPr marL="633222" indent="-514350" fontAlgn="auto">
              <a:spcBef>
                <a:spcPts val="0"/>
              </a:spcBef>
              <a:spcAft>
                <a:spcPts val="0"/>
              </a:spcAft>
              <a:buClrTx/>
              <a:buFont typeface="+mj-lt"/>
              <a:buAutoNum type="alphaLcPeriod"/>
              <a:defRPr/>
            </a:pPr>
            <a:r>
              <a:rPr lang="en-GB" dirty="0" err="1" smtClean="0"/>
              <a:t>est</a:t>
            </a:r>
            <a:r>
              <a:rPr lang="en-GB" dirty="0" smtClean="0"/>
              <a:t> ton </a:t>
            </a:r>
            <a:r>
              <a:rPr lang="en-GB" dirty="0" err="1" smtClean="0"/>
              <a:t>émission</a:t>
            </a:r>
            <a:r>
              <a:rPr lang="en-GB" dirty="0" smtClean="0"/>
              <a:t> </a:t>
            </a:r>
            <a:r>
              <a:rPr lang="en-GB" dirty="0" err="1" smtClean="0"/>
              <a:t>préférée</a:t>
            </a:r>
            <a:r>
              <a:rPr lang="en-GB" dirty="0" smtClean="0"/>
              <a:t>?</a:t>
            </a:r>
          </a:p>
          <a:p>
            <a:pPr marL="633222" indent="-514350" fontAlgn="auto">
              <a:spcBef>
                <a:spcPts val="0"/>
              </a:spcBef>
              <a:spcAft>
                <a:spcPts val="0"/>
              </a:spcAft>
              <a:buClrTx/>
              <a:buFont typeface="+mj-lt"/>
              <a:buAutoNum type="alphaLcPeriod"/>
              <a:defRPr/>
            </a:pPr>
            <a:r>
              <a:rPr lang="en-GB" dirty="0" err="1" smtClean="0"/>
              <a:t>aimez-vous</a:t>
            </a:r>
            <a:r>
              <a:rPr lang="en-GB" dirty="0" smtClean="0"/>
              <a:t> </a:t>
            </a:r>
            <a:r>
              <a:rPr lang="en-GB" dirty="0" err="1" smtClean="0"/>
              <a:t>aller</a:t>
            </a:r>
            <a:r>
              <a:rPr lang="en-GB" dirty="0" smtClean="0"/>
              <a:t> en </a:t>
            </a:r>
            <a:r>
              <a:rPr lang="en-GB" dirty="0" err="1" smtClean="0"/>
              <a:t>vacances</a:t>
            </a:r>
            <a:r>
              <a:rPr lang="en-GB" dirty="0" smtClean="0"/>
              <a:t>?</a:t>
            </a:r>
          </a:p>
          <a:p>
            <a:pPr marL="633222" indent="-514350" fontAlgn="auto">
              <a:spcBef>
                <a:spcPts val="0"/>
              </a:spcBef>
              <a:spcAft>
                <a:spcPts val="0"/>
              </a:spcAft>
              <a:buClrTx/>
              <a:buFont typeface="+mj-lt"/>
              <a:buAutoNum type="alphaLcPeriod"/>
              <a:defRPr/>
            </a:pPr>
            <a:r>
              <a:rPr lang="en-GB" dirty="0" err="1" smtClean="0"/>
              <a:t>tu</a:t>
            </a:r>
            <a:r>
              <a:rPr lang="en-GB" dirty="0" smtClean="0"/>
              <a:t> </a:t>
            </a:r>
            <a:r>
              <a:rPr lang="en-GB" dirty="0" err="1" smtClean="0"/>
              <a:t>préfères</a:t>
            </a:r>
            <a:r>
              <a:rPr lang="en-GB" dirty="0" smtClean="0"/>
              <a:t> le </a:t>
            </a:r>
            <a:r>
              <a:rPr lang="en-GB" dirty="0" err="1" smtClean="0"/>
              <a:t>chocolat</a:t>
            </a:r>
            <a:r>
              <a:rPr lang="en-GB" dirty="0" smtClean="0"/>
              <a:t> </a:t>
            </a:r>
            <a:r>
              <a:rPr lang="en-GB" dirty="0" err="1" smtClean="0"/>
              <a:t>ou</a:t>
            </a:r>
            <a:r>
              <a:rPr lang="en-GB" dirty="0" smtClean="0"/>
              <a:t> le fruit?</a:t>
            </a:r>
            <a:endParaRPr lang="en-US" dirty="0"/>
          </a:p>
        </p:txBody>
      </p:sp>
      <p:sp>
        <p:nvSpPr>
          <p:cNvPr id="5" name="TextBox 7"/>
          <p:cNvSpPr txBox="1"/>
          <p:nvPr/>
        </p:nvSpPr>
        <p:spPr>
          <a:xfrm>
            <a:off x="3748014" y="6638410"/>
            <a:ext cx="5364088" cy="215444"/>
          </a:xfrm>
          <a:prstGeom prst="rect">
            <a:avLst/>
          </a:prstGeom>
          <a:noFill/>
        </p:spPr>
        <p:txBody>
          <a:bodyPr wrap="square" rtlCol="0">
            <a:spAutoFit/>
          </a:bodyPr>
          <a:ls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pPr algn="r"/>
            <a:r>
              <a:rPr lang="en-GB" sz="800" dirty="0" smtClean="0">
                <a:latin typeface="Arial Rounded MT Bold" panose="020F0704030504030204" pitchFamily="34" charset="0"/>
              </a:rPr>
              <a:t>©Light Bulb Languages/</a:t>
            </a:r>
            <a:r>
              <a:rPr lang="en-GB" sz="800" dirty="0" err="1" smtClean="0">
                <a:latin typeface="Arial Rounded MT Bold" panose="020F0704030504030204" pitchFamily="34" charset="0"/>
              </a:rPr>
              <a:t>NHirsch</a:t>
            </a:r>
            <a:r>
              <a:rPr lang="en-GB" sz="800" dirty="0" smtClean="0">
                <a:latin typeface="Arial Rounded MT Bold" panose="020F0704030504030204" pitchFamily="34" charset="0"/>
              </a:rPr>
              <a:t> 2014 </a:t>
            </a:r>
            <a:r>
              <a:rPr lang="en-GB" sz="800" dirty="0" smtClean="0">
                <a:latin typeface="Arial Rounded MT Bold" panose="020F0704030504030204" pitchFamily="34" charset="0"/>
                <a:hlinkClick r:id="rId2"/>
              </a:rPr>
              <a:t>http://www.lightbulblanguages.co.uk</a:t>
            </a:r>
            <a:r>
              <a:rPr lang="en-GB" sz="800" dirty="0" smtClean="0">
                <a:latin typeface="Arial Rounded MT Bold" panose="020F0704030504030204" pitchFamily="34" charset="0"/>
              </a:rPr>
              <a:t> </a:t>
            </a:r>
            <a:endParaRPr lang="en-GB" sz="800" dirty="0">
              <a:latin typeface="Arial Rounded MT Bold" panose="020F0704030504030204" pitchFamily="34"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auto">
              <a:spcAft>
                <a:spcPts val="0"/>
              </a:spcAft>
              <a:defRPr/>
            </a:pPr>
            <a:r>
              <a:rPr lang="en-GB" dirty="0" err="1" smtClean="0">
                <a:solidFill>
                  <a:schemeClr val="accent1">
                    <a:satMod val="150000"/>
                  </a:schemeClr>
                </a:solidFill>
              </a:rPr>
              <a:t>Idées</a:t>
            </a:r>
            <a:r>
              <a:rPr lang="en-GB" dirty="0" smtClean="0">
                <a:solidFill>
                  <a:schemeClr val="accent1">
                    <a:satMod val="150000"/>
                  </a:schemeClr>
                </a:solidFill>
              </a:rPr>
              <a:t> </a:t>
            </a:r>
            <a:r>
              <a:rPr lang="en-GB" dirty="0" err="1" smtClean="0">
                <a:solidFill>
                  <a:schemeClr val="accent1">
                    <a:satMod val="150000"/>
                  </a:schemeClr>
                </a:solidFill>
              </a:rPr>
              <a:t>clés</a:t>
            </a:r>
            <a:r>
              <a:rPr lang="en-GB" dirty="0" smtClean="0">
                <a:solidFill>
                  <a:schemeClr val="accent1">
                    <a:satMod val="150000"/>
                  </a:schemeClr>
                </a:solidFill>
              </a:rPr>
              <a:t> – les sports </a:t>
            </a:r>
            <a:r>
              <a:rPr lang="en-GB" dirty="0" err="1" smtClean="0">
                <a:solidFill>
                  <a:schemeClr val="accent1">
                    <a:satMod val="150000"/>
                  </a:schemeClr>
                </a:solidFill>
              </a:rPr>
              <a:t>extrêmes</a:t>
            </a:r>
            <a:endParaRPr lang="en-US" dirty="0">
              <a:solidFill>
                <a:schemeClr val="accent1">
                  <a:satMod val="150000"/>
                </a:schemeClr>
              </a:solidFill>
            </a:endParaRPr>
          </a:p>
        </p:txBody>
      </p:sp>
      <p:sp>
        <p:nvSpPr>
          <p:cNvPr id="25602" name="Content Placeholder 2"/>
          <p:cNvSpPr>
            <a:spLocks noGrp="1"/>
          </p:cNvSpPr>
          <p:nvPr>
            <p:ph idx="1"/>
          </p:nvPr>
        </p:nvSpPr>
        <p:spPr/>
        <p:txBody>
          <a:bodyPr/>
          <a:lstStyle/>
          <a:p>
            <a:endParaRPr lang="en-GB" smtClean="0"/>
          </a:p>
        </p:txBody>
      </p:sp>
      <p:sp>
        <p:nvSpPr>
          <p:cNvPr id="4" name="Rounded Rectangular Callout 3"/>
          <p:cNvSpPr/>
          <p:nvPr/>
        </p:nvSpPr>
        <p:spPr>
          <a:xfrm>
            <a:off x="179512" y="1700808"/>
            <a:ext cx="2664296" cy="1008112"/>
          </a:xfrm>
          <a:prstGeom prst="wedgeRoundRectCallout">
            <a:avLst>
              <a:gd name="adj1" fmla="val -37952"/>
              <a:gd name="adj2" fmla="val 71115"/>
              <a:gd name="adj3" fmla="val 16667"/>
            </a:avLst>
          </a:prstGeom>
        </p:spPr>
        <p:style>
          <a:lnRef idx="0">
            <a:schemeClr val="accent2"/>
          </a:lnRef>
          <a:fillRef idx="3">
            <a:schemeClr val="accent2"/>
          </a:fillRef>
          <a:effectRef idx="3">
            <a:schemeClr val="accent2"/>
          </a:effectRef>
          <a:fontRef idx="minor">
            <a:schemeClr val="lt1"/>
          </a:fontRef>
        </p:style>
        <p:txBody>
          <a:bodyPr anchor="ctr"/>
          <a:lstStyle/>
          <a:p>
            <a:pPr algn="ctr" fontAlgn="auto">
              <a:spcBef>
                <a:spcPts val="0"/>
              </a:spcBef>
              <a:spcAft>
                <a:spcPts val="0"/>
              </a:spcAft>
              <a:defRPr/>
            </a:pPr>
            <a:r>
              <a:rPr lang="en-GB" sz="2000" dirty="0" err="1"/>
              <a:t>C’est</a:t>
            </a:r>
            <a:r>
              <a:rPr lang="en-GB" sz="2000" dirty="0"/>
              <a:t> </a:t>
            </a:r>
            <a:r>
              <a:rPr lang="en-GB" sz="2000" dirty="0" err="1"/>
              <a:t>completement</a:t>
            </a:r>
            <a:r>
              <a:rPr lang="en-GB" sz="2000" dirty="0"/>
              <a:t> </a:t>
            </a:r>
            <a:r>
              <a:rPr lang="en-GB" sz="2000" dirty="0" err="1"/>
              <a:t>cinglé</a:t>
            </a:r>
            <a:r>
              <a:rPr lang="en-GB" sz="2000" dirty="0"/>
              <a:t> </a:t>
            </a:r>
            <a:r>
              <a:rPr lang="en-GB" sz="2000" dirty="0" err="1"/>
              <a:t>comme</a:t>
            </a:r>
            <a:r>
              <a:rPr lang="en-GB" sz="2000" dirty="0"/>
              <a:t> sport!</a:t>
            </a:r>
            <a:endParaRPr lang="en-US" sz="2000" dirty="0"/>
          </a:p>
        </p:txBody>
      </p:sp>
      <p:sp>
        <p:nvSpPr>
          <p:cNvPr id="5" name="Rounded Rectangular Callout 4"/>
          <p:cNvSpPr/>
          <p:nvPr/>
        </p:nvSpPr>
        <p:spPr>
          <a:xfrm>
            <a:off x="539552" y="3356992"/>
            <a:ext cx="2664296" cy="1008112"/>
          </a:xfrm>
          <a:prstGeom prst="wedgeRoundRectCallout">
            <a:avLst>
              <a:gd name="adj1" fmla="val -37952"/>
              <a:gd name="adj2" fmla="val 71115"/>
              <a:gd name="adj3" fmla="val 16667"/>
            </a:avLst>
          </a:prstGeom>
        </p:spPr>
        <p:style>
          <a:lnRef idx="0">
            <a:schemeClr val="accent2"/>
          </a:lnRef>
          <a:fillRef idx="3">
            <a:schemeClr val="accent2"/>
          </a:fillRef>
          <a:effectRef idx="3">
            <a:schemeClr val="accent2"/>
          </a:effectRef>
          <a:fontRef idx="minor">
            <a:schemeClr val="lt1"/>
          </a:fontRef>
        </p:style>
        <p:txBody>
          <a:bodyPr anchor="ctr"/>
          <a:lstStyle/>
          <a:p>
            <a:pPr algn="ctr" fontAlgn="auto">
              <a:spcBef>
                <a:spcPts val="0"/>
              </a:spcBef>
              <a:spcAft>
                <a:spcPts val="0"/>
              </a:spcAft>
              <a:defRPr/>
            </a:pPr>
            <a:r>
              <a:rPr lang="en-GB" sz="2000" dirty="0"/>
              <a:t>Il </a:t>
            </a:r>
            <a:r>
              <a:rPr lang="en-GB" sz="2000" dirty="0" err="1"/>
              <a:t>doit</a:t>
            </a:r>
            <a:r>
              <a:rPr lang="en-GB" sz="2000" dirty="0"/>
              <a:t> y </a:t>
            </a:r>
            <a:r>
              <a:rPr lang="en-GB" sz="2000" dirty="0" err="1"/>
              <a:t>avoir</a:t>
            </a:r>
            <a:r>
              <a:rPr lang="en-GB" sz="2000" dirty="0"/>
              <a:t> beaucoup de </a:t>
            </a:r>
            <a:r>
              <a:rPr lang="en-GB" sz="2000" dirty="0" err="1"/>
              <a:t>blessés</a:t>
            </a:r>
            <a:r>
              <a:rPr lang="en-GB" sz="2000" dirty="0"/>
              <a:t> à cause de </a:t>
            </a:r>
            <a:r>
              <a:rPr lang="en-GB" sz="2000" dirty="0" err="1"/>
              <a:t>ce</a:t>
            </a:r>
            <a:r>
              <a:rPr lang="en-GB" sz="2000" dirty="0"/>
              <a:t> sport</a:t>
            </a:r>
            <a:endParaRPr lang="en-US" sz="2000" dirty="0"/>
          </a:p>
        </p:txBody>
      </p:sp>
      <p:sp>
        <p:nvSpPr>
          <p:cNvPr id="6" name="Rounded Rectangular Callout 5"/>
          <p:cNvSpPr/>
          <p:nvPr/>
        </p:nvSpPr>
        <p:spPr>
          <a:xfrm>
            <a:off x="3203848" y="4869160"/>
            <a:ext cx="2664296" cy="1008112"/>
          </a:xfrm>
          <a:prstGeom prst="wedgeRoundRectCallout">
            <a:avLst>
              <a:gd name="adj1" fmla="val -37952"/>
              <a:gd name="adj2" fmla="val 71115"/>
              <a:gd name="adj3" fmla="val 16667"/>
            </a:avLst>
          </a:prstGeom>
        </p:spPr>
        <p:style>
          <a:lnRef idx="0">
            <a:schemeClr val="accent2"/>
          </a:lnRef>
          <a:fillRef idx="3">
            <a:schemeClr val="accent2"/>
          </a:fillRef>
          <a:effectRef idx="3">
            <a:schemeClr val="accent2"/>
          </a:effectRef>
          <a:fontRef idx="minor">
            <a:schemeClr val="lt1"/>
          </a:fontRef>
        </p:style>
        <p:txBody>
          <a:bodyPr anchor="ctr"/>
          <a:lstStyle/>
          <a:p>
            <a:pPr algn="ctr" fontAlgn="auto">
              <a:spcBef>
                <a:spcPts val="0"/>
              </a:spcBef>
              <a:spcAft>
                <a:spcPts val="0"/>
              </a:spcAft>
              <a:defRPr/>
            </a:pPr>
            <a:r>
              <a:rPr lang="en-GB" sz="2000" dirty="0" err="1"/>
              <a:t>C’est</a:t>
            </a:r>
            <a:r>
              <a:rPr lang="en-GB" sz="2000" dirty="0"/>
              <a:t> </a:t>
            </a:r>
            <a:r>
              <a:rPr lang="en-GB" sz="2000" dirty="0" err="1"/>
              <a:t>marrant</a:t>
            </a:r>
            <a:r>
              <a:rPr lang="en-GB" sz="2000" dirty="0"/>
              <a:t> / </a:t>
            </a:r>
            <a:r>
              <a:rPr lang="en-GB" sz="2000" dirty="0" err="1"/>
              <a:t>courageux</a:t>
            </a:r>
            <a:r>
              <a:rPr lang="en-GB" sz="2000" dirty="0"/>
              <a:t> / </a:t>
            </a:r>
            <a:r>
              <a:rPr lang="en-GB" sz="2000" dirty="0" err="1"/>
              <a:t>passionnant</a:t>
            </a:r>
            <a:endParaRPr lang="en-US" sz="2000" dirty="0"/>
          </a:p>
        </p:txBody>
      </p:sp>
      <p:sp>
        <p:nvSpPr>
          <p:cNvPr id="7" name="Rounded Rectangular Callout 6"/>
          <p:cNvSpPr/>
          <p:nvPr/>
        </p:nvSpPr>
        <p:spPr>
          <a:xfrm>
            <a:off x="5580112" y="3501008"/>
            <a:ext cx="2664296" cy="1008112"/>
          </a:xfrm>
          <a:prstGeom prst="wedgeRoundRectCallout">
            <a:avLst>
              <a:gd name="adj1" fmla="val -37952"/>
              <a:gd name="adj2" fmla="val 71115"/>
              <a:gd name="adj3" fmla="val 16667"/>
            </a:avLst>
          </a:prstGeom>
        </p:spPr>
        <p:style>
          <a:lnRef idx="0">
            <a:schemeClr val="accent2"/>
          </a:lnRef>
          <a:fillRef idx="3">
            <a:schemeClr val="accent2"/>
          </a:fillRef>
          <a:effectRef idx="3">
            <a:schemeClr val="accent2"/>
          </a:effectRef>
          <a:fontRef idx="minor">
            <a:schemeClr val="lt1"/>
          </a:fontRef>
        </p:style>
        <p:txBody>
          <a:bodyPr anchor="ctr"/>
          <a:lstStyle/>
          <a:p>
            <a:pPr algn="ctr" fontAlgn="auto">
              <a:spcBef>
                <a:spcPts val="0"/>
              </a:spcBef>
              <a:spcAft>
                <a:spcPts val="0"/>
              </a:spcAft>
              <a:defRPr/>
            </a:pPr>
            <a:r>
              <a:rPr lang="en-GB" sz="2000" dirty="0" err="1"/>
              <a:t>J’aimerais</a:t>
            </a:r>
            <a:r>
              <a:rPr lang="en-GB" sz="2000" dirty="0"/>
              <a:t> </a:t>
            </a:r>
            <a:r>
              <a:rPr lang="en-GB" sz="2000" dirty="0" err="1"/>
              <a:t>bien</a:t>
            </a:r>
            <a:r>
              <a:rPr lang="en-GB" sz="2000" dirty="0"/>
              <a:t> </a:t>
            </a:r>
            <a:r>
              <a:rPr lang="en-GB" sz="2000" dirty="0" err="1"/>
              <a:t>l’essayer</a:t>
            </a:r>
            <a:endParaRPr lang="en-US" sz="2000" dirty="0"/>
          </a:p>
        </p:txBody>
      </p:sp>
      <p:sp>
        <p:nvSpPr>
          <p:cNvPr id="8" name="Rounded Rectangular Callout 7"/>
          <p:cNvSpPr/>
          <p:nvPr/>
        </p:nvSpPr>
        <p:spPr>
          <a:xfrm>
            <a:off x="251520" y="5229200"/>
            <a:ext cx="2664296" cy="1008112"/>
          </a:xfrm>
          <a:prstGeom prst="wedgeRoundRectCallout">
            <a:avLst>
              <a:gd name="adj1" fmla="val -37952"/>
              <a:gd name="adj2" fmla="val 71115"/>
              <a:gd name="adj3" fmla="val 16667"/>
            </a:avLst>
          </a:prstGeom>
        </p:spPr>
        <p:style>
          <a:lnRef idx="0">
            <a:schemeClr val="accent2"/>
          </a:lnRef>
          <a:fillRef idx="3">
            <a:schemeClr val="accent2"/>
          </a:fillRef>
          <a:effectRef idx="3">
            <a:schemeClr val="accent2"/>
          </a:effectRef>
          <a:fontRef idx="minor">
            <a:schemeClr val="lt1"/>
          </a:fontRef>
        </p:style>
        <p:txBody>
          <a:bodyPr anchor="ctr"/>
          <a:lstStyle/>
          <a:p>
            <a:pPr algn="ctr" fontAlgn="auto">
              <a:spcBef>
                <a:spcPts val="0"/>
              </a:spcBef>
              <a:spcAft>
                <a:spcPts val="0"/>
              </a:spcAft>
              <a:defRPr/>
            </a:pPr>
            <a:r>
              <a:rPr lang="en-GB" sz="2000" dirty="0"/>
              <a:t>Les gens </a:t>
            </a:r>
            <a:r>
              <a:rPr lang="en-GB" sz="2000" dirty="0" err="1"/>
              <a:t>cherchent</a:t>
            </a:r>
            <a:r>
              <a:rPr lang="en-GB" sz="2000" dirty="0"/>
              <a:t> la </a:t>
            </a:r>
            <a:r>
              <a:rPr lang="en-GB" sz="2000" dirty="0" err="1"/>
              <a:t>vitesse</a:t>
            </a:r>
            <a:r>
              <a:rPr lang="en-GB" sz="2000" dirty="0"/>
              <a:t> et </a:t>
            </a:r>
            <a:r>
              <a:rPr lang="en-GB" sz="2000" dirty="0" err="1"/>
              <a:t>l’adrenaline</a:t>
            </a:r>
            <a:endParaRPr lang="en-US" sz="2000" dirty="0"/>
          </a:p>
        </p:txBody>
      </p:sp>
      <p:sp>
        <p:nvSpPr>
          <p:cNvPr id="9" name="Rounded Rectangular Callout 8"/>
          <p:cNvSpPr/>
          <p:nvPr/>
        </p:nvSpPr>
        <p:spPr>
          <a:xfrm>
            <a:off x="3347864" y="2132856"/>
            <a:ext cx="2664296" cy="1008112"/>
          </a:xfrm>
          <a:prstGeom prst="wedgeRoundRectCallout">
            <a:avLst>
              <a:gd name="adj1" fmla="val -37952"/>
              <a:gd name="adj2" fmla="val 71115"/>
              <a:gd name="adj3" fmla="val 16667"/>
            </a:avLst>
          </a:prstGeom>
        </p:spPr>
        <p:style>
          <a:lnRef idx="0">
            <a:schemeClr val="accent2"/>
          </a:lnRef>
          <a:fillRef idx="3">
            <a:schemeClr val="accent2"/>
          </a:fillRef>
          <a:effectRef idx="3">
            <a:schemeClr val="accent2"/>
          </a:effectRef>
          <a:fontRef idx="minor">
            <a:schemeClr val="lt1"/>
          </a:fontRef>
        </p:style>
        <p:txBody>
          <a:bodyPr anchor="ctr"/>
          <a:lstStyle/>
          <a:p>
            <a:pPr algn="ctr" fontAlgn="auto">
              <a:spcBef>
                <a:spcPts val="0"/>
              </a:spcBef>
              <a:spcAft>
                <a:spcPts val="0"/>
              </a:spcAft>
              <a:defRPr/>
            </a:pPr>
            <a:r>
              <a:rPr lang="en-GB" sz="2000" dirty="0" err="1"/>
              <a:t>C’est</a:t>
            </a:r>
            <a:r>
              <a:rPr lang="en-GB" sz="2000" dirty="0"/>
              <a:t> ridicule / </a:t>
            </a:r>
            <a:r>
              <a:rPr lang="en-GB" sz="2000" dirty="0" err="1"/>
              <a:t>terrifiant</a:t>
            </a:r>
            <a:r>
              <a:rPr lang="en-GB" sz="2000" dirty="0"/>
              <a:t> / </a:t>
            </a:r>
            <a:r>
              <a:rPr lang="en-GB" sz="2000" dirty="0" err="1"/>
              <a:t>fou</a:t>
            </a:r>
            <a:r>
              <a:rPr lang="en-GB" sz="2000" dirty="0"/>
              <a:t> / </a:t>
            </a:r>
            <a:r>
              <a:rPr lang="en-GB" sz="2000" dirty="0" err="1"/>
              <a:t>irresponsable</a:t>
            </a:r>
            <a:endParaRPr lang="en-US" sz="2000" dirty="0"/>
          </a:p>
        </p:txBody>
      </p:sp>
      <p:sp>
        <p:nvSpPr>
          <p:cNvPr id="10" name="Rounded Rectangular Callout 9"/>
          <p:cNvSpPr/>
          <p:nvPr/>
        </p:nvSpPr>
        <p:spPr>
          <a:xfrm>
            <a:off x="6228184" y="1628800"/>
            <a:ext cx="2664296" cy="1008112"/>
          </a:xfrm>
          <a:prstGeom prst="wedgeRoundRectCallout">
            <a:avLst>
              <a:gd name="adj1" fmla="val -37952"/>
              <a:gd name="adj2" fmla="val 71115"/>
              <a:gd name="adj3" fmla="val 16667"/>
            </a:avLst>
          </a:prstGeom>
        </p:spPr>
        <p:style>
          <a:lnRef idx="0">
            <a:schemeClr val="accent2"/>
          </a:lnRef>
          <a:fillRef idx="3">
            <a:schemeClr val="accent2"/>
          </a:fillRef>
          <a:effectRef idx="3">
            <a:schemeClr val="accent2"/>
          </a:effectRef>
          <a:fontRef idx="minor">
            <a:schemeClr val="lt1"/>
          </a:fontRef>
        </p:style>
        <p:txBody>
          <a:bodyPr anchor="ctr"/>
          <a:lstStyle/>
          <a:p>
            <a:pPr algn="ctr" fontAlgn="auto">
              <a:spcBef>
                <a:spcPts val="0"/>
              </a:spcBef>
              <a:spcAft>
                <a:spcPts val="0"/>
              </a:spcAft>
              <a:defRPr/>
            </a:pPr>
            <a:r>
              <a:rPr lang="en-GB" sz="2000" dirty="0"/>
              <a:t>Je ne sais pas </a:t>
            </a:r>
            <a:r>
              <a:rPr lang="en-GB" sz="2000" dirty="0" err="1"/>
              <a:t>si</a:t>
            </a:r>
            <a:r>
              <a:rPr lang="en-GB" sz="2000" dirty="0"/>
              <a:t> </a:t>
            </a:r>
            <a:r>
              <a:rPr lang="en-GB" sz="2000" dirty="0" err="1"/>
              <a:t>j’oserais</a:t>
            </a:r>
            <a:r>
              <a:rPr lang="en-GB" sz="2000" dirty="0"/>
              <a:t> faire </a:t>
            </a:r>
            <a:r>
              <a:rPr lang="en-GB" sz="2000" dirty="0" err="1"/>
              <a:t>ce</a:t>
            </a:r>
            <a:r>
              <a:rPr lang="en-GB" sz="2000" dirty="0"/>
              <a:t> sport</a:t>
            </a:r>
            <a:endParaRPr lang="en-US" sz="2000" dirty="0"/>
          </a:p>
        </p:txBody>
      </p:sp>
      <p:sp>
        <p:nvSpPr>
          <p:cNvPr id="11" name="Rounded Rectangular Callout 10"/>
          <p:cNvSpPr/>
          <p:nvPr/>
        </p:nvSpPr>
        <p:spPr>
          <a:xfrm>
            <a:off x="6084168" y="5373216"/>
            <a:ext cx="2664296" cy="1008112"/>
          </a:xfrm>
          <a:prstGeom prst="wedgeRoundRectCallout">
            <a:avLst>
              <a:gd name="adj1" fmla="val -37952"/>
              <a:gd name="adj2" fmla="val 71115"/>
              <a:gd name="adj3" fmla="val 16667"/>
            </a:avLst>
          </a:prstGeom>
        </p:spPr>
        <p:style>
          <a:lnRef idx="0">
            <a:schemeClr val="accent2"/>
          </a:lnRef>
          <a:fillRef idx="3">
            <a:schemeClr val="accent2"/>
          </a:fillRef>
          <a:effectRef idx="3">
            <a:schemeClr val="accent2"/>
          </a:effectRef>
          <a:fontRef idx="minor">
            <a:schemeClr val="lt1"/>
          </a:fontRef>
        </p:style>
        <p:txBody>
          <a:bodyPr anchor="ctr"/>
          <a:lstStyle/>
          <a:p>
            <a:pPr algn="ctr" fontAlgn="auto">
              <a:spcBef>
                <a:spcPts val="0"/>
              </a:spcBef>
              <a:spcAft>
                <a:spcPts val="0"/>
              </a:spcAft>
              <a:defRPr/>
            </a:pPr>
            <a:r>
              <a:rPr lang="en-GB" sz="2000" dirty="0"/>
              <a:t>On ne </a:t>
            </a:r>
            <a:r>
              <a:rPr lang="en-GB" sz="2000" dirty="0" err="1"/>
              <a:t>devrais</a:t>
            </a:r>
            <a:r>
              <a:rPr lang="en-GB" sz="2000" dirty="0"/>
              <a:t> pas </a:t>
            </a:r>
            <a:r>
              <a:rPr lang="en-GB" sz="2000" dirty="0" err="1"/>
              <a:t>autoriser</a:t>
            </a:r>
            <a:r>
              <a:rPr lang="en-GB" sz="2000" dirty="0"/>
              <a:t> des gens à faire </a:t>
            </a:r>
            <a:r>
              <a:rPr lang="en-GB" sz="2000" dirty="0" err="1"/>
              <a:t>ce</a:t>
            </a:r>
            <a:r>
              <a:rPr lang="en-GB" sz="2000" dirty="0"/>
              <a:t> sport</a:t>
            </a:r>
            <a:endParaRPr lang="en-US" sz="2000"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auto">
              <a:spcAft>
                <a:spcPts val="0"/>
              </a:spcAft>
              <a:defRPr/>
            </a:pPr>
            <a:r>
              <a:rPr lang="en-GB" dirty="0" smtClean="0">
                <a:solidFill>
                  <a:schemeClr val="accent1">
                    <a:satMod val="150000"/>
                  </a:schemeClr>
                </a:solidFill>
              </a:rPr>
              <a:t>Des opinions…</a:t>
            </a:r>
            <a:endParaRPr lang="en-US" dirty="0">
              <a:solidFill>
                <a:schemeClr val="accent1">
                  <a:satMod val="150000"/>
                </a:schemeClr>
              </a:solidFill>
            </a:endParaRPr>
          </a:p>
        </p:txBody>
      </p:sp>
      <p:sp>
        <p:nvSpPr>
          <p:cNvPr id="26626" name="Content Placeholder 2"/>
          <p:cNvSpPr>
            <a:spLocks noGrp="1"/>
          </p:cNvSpPr>
          <p:nvPr>
            <p:ph idx="1"/>
          </p:nvPr>
        </p:nvSpPr>
        <p:spPr/>
        <p:txBody>
          <a:bodyPr/>
          <a:lstStyle/>
          <a:p>
            <a:endParaRPr lang="en-GB" smtClean="0"/>
          </a:p>
        </p:txBody>
      </p:sp>
      <p:sp>
        <p:nvSpPr>
          <p:cNvPr id="4" name="TextBox 6"/>
          <p:cNvSpPr txBox="1">
            <a:spLocks noChangeArrowheads="1"/>
          </p:cNvSpPr>
          <p:nvPr/>
        </p:nvSpPr>
        <p:spPr bwMode="auto">
          <a:xfrm>
            <a:off x="2483768" y="1988840"/>
            <a:ext cx="1714500" cy="400110"/>
          </a:xfrm>
          <a:prstGeom prst="rect">
            <a:avLst/>
          </a:prstGeom>
          <a:ln>
            <a:headEnd/>
            <a:tailEnd/>
          </a:ln>
        </p:spPr>
        <p:style>
          <a:lnRef idx="0">
            <a:schemeClr val="accent3"/>
          </a:lnRef>
          <a:fillRef idx="3">
            <a:schemeClr val="accent3"/>
          </a:fillRef>
          <a:effectRef idx="3">
            <a:schemeClr val="accent3"/>
          </a:effectRef>
          <a:fontRef idx="minor">
            <a:schemeClr val="lt1"/>
          </a:fontRef>
        </p:style>
        <p:txBody>
          <a:bodyPr>
            <a:spAutoFit/>
          </a:bodyPr>
          <a:lstStyle/>
          <a:p>
            <a:pPr algn="ctr" fontAlgn="auto">
              <a:spcBef>
                <a:spcPts val="0"/>
              </a:spcBef>
              <a:spcAft>
                <a:spcPts val="0"/>
              </a:spcAft>
              <a:defRPr/>
            </a:pPr>
            <a:r>
              <a:rPr lang="en-GB" sz="2000" b="1" dirty="0">
                <a:solidFill>
                  <a:schemeClr val="tx1"/>
                </a:solidFill>
                <a:latin typeface="Calibri" pitchFamily="34" charset="0"/>
              </a:rPr>
              <a:t>A </a:t>
            </a:r>
            <a:r>
              <a:rPr lang="en-GB" sz="2000" b="1" dirty="0" err="1">
                <a:solidFill>
                  <a:schemeClr val="tx1"/>
                </a:solidFill>
                <a:latin typeface="Calibri" pitchFamily="34" charset="0"/>
              </a:rPr>
              <a:t>mon</a:t>
            </a:r>
            <a:r>
              <a:rPr lang="en-GB" sz="2000" b="1" dirty="0">
                <a:solidFill>
                  <a:schemeClr val="tx1"/>
                </a:solidFill>
                <a:latin typeface="Calibri" pitchFamily="34" charset="0"/>
              </a:rPr>
              <a:t> avis…</a:t>
            </a:r>
          </a:p>
        </p:txBody>
      </p:sp>
      <p:sp>
        <p:nvSpPr>
          <p:cNvPr id="5" name="TextBox 7"/>
          <p:cNvSpPr txBox="1">
            <a:spLocks noChangeArrowheads="1"/>
          </p:cNvSpPr>
          <p:nvPr/>
        </p:nvSpPr>
        <p:spPr bwMode="auto">
          <a:xfrm>
            <a:off x="6876256" y="1700808"/>
            <a:ext cx="2023070" cy="400110"/>
          </a:xfrm>
          <a:prstGeom prst="rect">
            <a:avLst/>
          </a:prstGeom>
          <a:ln>
            <a:headEnd/>
            <a:tailEnd/>
          </a:ln>
        </p:spPr>
        <p:style>
          <a:lnRef idx="0">
            <a:schemeClr val="accent3"/>
          </a:lnRef>
          <a:fillRef idx="3">
            <a:schemeClr val="accent3"/>
          </a:fillRef>
          <a:effectRef idx="3">
            <a:schemeClr val="accent3"/>
          </a:effectRef>
          <a:fontRef idx="minor">
            <a:schemeClr val="lt1"/>
          </a:fontRef>
        </p:style>
        <p:txBody>
          <a:bodyPr>
            <a:spAutoFit/>
          </a:bodyPr>
          <a:lstStyle/>
          <a:p>
            <a:pPr algn="ctr" fontAlgn="auto">
              <a:spcBef>
                <a:spcPts val="0"/>
              </a:spcBef>
              <a:spcAft>
                <a:spcPts val="0"/>
              </a:spcAft>
              <a:defRPr/>
            </a:pPr>
            <a:r>
              <a:rPr lang="en-GB" sz="2000" b="1" dirty="0">
                <a:solidFill>
                  <a:schemeClr val="tx1"/>
                </a:solidFill>
                <a:latin typeface="Calibri" pitchFamily="34" charset="0"/>
              </a:rPr>
              <a:t>Je </a:t>
            </a:r>
            <a:r>
              <a:rPr lang="en-GB" sz="2000" b="1" dirty="0" err="1">
                <a:solidFill>
                  <a:schemeClr val="tx1"/>
                </a:solidFill>
                <a:latin typeface="Calibri" pitchFamily="34" charset="0"/>
              </a:rPr>
              <a:t>trouve</a:t>
            </a:r>
            <a:r>
              <a:rPr lang="en-GB" sz="2000" b="1" dirty="0">
                <a:solidFill>
                  <a:schemeClr val="tx1"/>
                </a:solidFill>
                <a:latin typeface="Calibri" pitchFamily="34" charset="0"/>
              </a:rPr>
              <a:t> </a:t>
            </a:r>
            <a:r>
              <a:rPr lang="en-GB" sz="2000" b="1" dirty="0" err="1">
                <a:solidFill>
                  <a:schemeClr val="tx1"/>
                </a:solidFill>
                <a:latin typeface="Calibri" pitchFamily="34" charset="0"/>
              </a:rPr>
              <a:t>que</a:t>
            </a:r>
            <a:r>
              <a:rPr lang="en-GB" sz="2000" b="1" dirty="0">
                <a:solidFill>
                  <a:schemeClr val="tx1"/>
                </a:solidFill>
                <a:latin typeface="Calibri" pitchFamily="34" charset="0"/>
              </a:rPr>
              <a:t>…</a:t>
            </a:r>
          </a:p>
        </p:txBody>
      </p:sp>
      <p:sp>
        <p:nvSpPr>
          <p:cNvPr id="6" name="TextBox 8"/>
          <p:cNvSpPr txBox="1">
            <a:spLocks noChangeArrowheads="1"/>
          </p:cNvSpPr>
          <p:nvPr/>
        </p:nvSpPr>
        <p:spPr bwMode="auto">
          <a:xfrm>
            <a:off x="4932040" y="2204864"/>
            <a:ext cx="1728192" cy="400110"/>
          </a:xfrm>
          <a:prstGeom prst="rect">
            <a:avLst/>
          </a:prstGeom>
          <a:ln>
            <a:headEnd/>
            <a:tailEnd/>
          </a:ln>
        </p:spPr>
        <p:style>
          <a:lnRef idx="0">
            <a:schemeClr val="accent3"/>
          </a:lnRef>
          <a:fillRef idx="3">
            <a:schemeClr val="accent3"/>
          </a:fillRef>
          <a:effectRef idx="3">
            <a:schemeClr val="accent3"/>
          </a:effectRef>
          <a:fontRef idx="minor">
            <a:schemeClr val="lt1"/>
          </a:fontRef>
        </p:style>
        <p:txBody>
          <a:bodyPr>
            <a:spAutoFit/>
          </a:bodyPr>
          <a:lstStyle/>
          <a:p>
            <a:pPr algn="ctr" fontAlgn="auto">
              <a:spcBef>
                <a:spcPts val="0"/>
              </a:spcBef>
              <a:spcAft>
                <a:spcPts val="0"/>
              </a:spcAft>
              <a:defRPr/>
            </a:pPr>
            <a:r>
              <a:rPr lang="en-GB" sz="2000" b="1" dirty="0">
                <a:solidFill>
                  <a:schemeClr val="tx1"/>
                </a:solidFill>
                <a:latin typeface="Calibri" pitchFamily="34" charset="0"/>
              </a:rPr>
              <a:t>Je </a:t>
            </a:r>
            <a:r>
              <a:rPr lang="en-GB" sz="2000" b="1" dirty="0" err="1">
                <a:solidFill>
                  <a:schemeClr val="tx1"/>
                </a:solidFill>
                <a:latin typeface="Calibri" pitchFamily="34" charset="0"/>
              </a:rPr>
              <a:t>crois</a:t>
            </a:r>
            <a:r>
              <a:rPr lang="en-GB" sz="2000" b="1" dirty="0">
                <a:solidFill>
                  <a:schemeClr val="tx1"/>
                </a:solidFill>
                <a:latin typeface="Calibri" pitchFamily="34" charset="0"/>
              </a:rPr>
              <a:t> </a:t>
            </a:r>
            <a:r>
              <a:rPr lang="en-GB" sz="2000" b="1" dirty="0" err="1">
                <a:solidFill>
                  <a:schemeClr val="tx1"/>
                </a:solidFill>
                <a:latin typeface="Calibri" pitchFamily="34" charset="0"/>
              </a:rPr>
              <a:t>que</a:t>
            </a:r>
            <a:r>
              <a:rPr lang="en-GB" sz="2000" b="1" dirty="0">
                <a:solidFill>
                  <a:schemeClr val="tx1"/>
                </a:solidFill>
                <a:latin typeface="Calibri" pitchFamily="34" charset="0"/>
              </a:rPr>
              <a:t>…</a:t>
            </a:r>
          </a:p>
        </p:txBody>
      </p:sp>
      <p:sp>
        <p:nvSpPr>
          <p:cNvPr id="7" name="TextBox 9"/>
          <p:cNvSpPr txBox="1">
            <a:spLocks noChangeArrowheads="1"/>
          </p:cNvSpPr>
          <p:nvPr/>
        </p:nvSpPr>
        <p:spPr bwMode="auto">
          <a:xfrm>
            <a:off x="899592" y="3429000"/>
            <a:ext cx="1857375" cy="707886"/>
          </a:xfrm>
          <a:prstGeom prst="rect">
            <a:avLst/>
          </a:prstGeom>
          <a:ln>
            <a:headEnd/>
            <a:tailEnd/>
          </a:ln>
        </p:spPr>
        <p:style>
          <a:lnRef idx="0">
            <a:schemeClr val="accent3"/>
          </a:lnRef>
          <a:fillRef idx="3">
            <a:schemeClr val="accent3"/>
          </a:fillRef>
          <a:effectRef idx="3">
            <a:schemeClr val="accent3"/>
          </a:effectRef>
          <a:fontRef idx="minor">
            <a:schemeClr val="lt1"/>
          </a:fontRef>
        </p:style>
        <p:txBody>
          <a:bodyPr>
            <a:spAutoFit/>
          </a:bodyPr>
          <a:lstStyle/>
          <a:p>
            <a:pPr algn="ctr" fontAlgn="auto">
              <a:spcBef>
                <a:spcPts val="0"/>
              </a:spcBef>
              <a:spcAft>
                <a:spcPts val="0"/>
              </a:spcAft>
              <a:defRPr/>
            </a:pPr>
            <a:r>
              <a:rPr lang="en-GB" sz="2000" b="1" dirty="0">
                <a:solidFill>
                  <a:schemeClr val="tx1"/>
                </a:solidFill>
                <a:latin typeface="Calibri" pitchFamily="34" charset="0"/>
              </a:rPr>
              <a:t>Je m’ </a:t>
            </a:r>
            <a:r>
              <a:rPr lang="en-GB" sz="2000" b="1" dirty="0" err="1">
                <a:solidFill>
                  <a:schemeClr val="tx1"/>
                </a:solidFill>
                <a:latin typeface="Calibri" pitchFamily="34" charset="0"/>
              </a:rPr>
              <a:t>intéresse</a:t>
            </a:r>
            <a:r>
              <a:rPr lang="en-GB" sz="2000" b="1" dirty="0">
                <a:solidFill>
                  <a:schemeClr val="tx1"/>
                </a:solidFill>
                <a:latin typeface="Calibri" pitchFamily="34" charset="0"/>
              </a:rPr>
              <a:t> beaucoup à</a:t>
            </a:r>
          </a:p>
        </p:txBody>
      </p:sp>
      <p:sp>
        <p:nvSpPr>
          <p:cNvPr id="8" name="TextBox 12"/>
          <p:cNvSpPr txBox="1">
            <a:spLocks noChangeArrowheads="1"/>
          </p:cNvSpPr>
          <p:nvPr/>
        </p:nvSpPr>
        <p:spPr bwMode="auto">
          <a:xfrm>
            <a:off x="6372200" y="6093296"/>
            <a:ext cx="2071687" cy="400110"/>
          </a:xfrm>
          <a:prstGeom prst="rect">
            <a:avLst/>
          </a:prstGeom>
          <a:ln>
            <a:headEnd/>
            <a:tailEnd/>
          </a:ln>
        </p:spPr>
        <p:style>
          <a:lnRef idx="0">
            <a:schemeClr val="accent3"/>
          </a:lnRef>
          <a:fillRef idx="3">
            <a:schemeClr val="accent3"/>
          </a:fillRef>
          <a:effectRef idx="3">
            <a:schemeClr val="accent3"/>
          </a:effectRef>
          <a:fontRef idx="minor">
            <a:schemeClr val="lt1"/>
          </a:fontRef>
        </p:style>
        <p:txBody>
          <a:bodyPr>
            <a:spAutoFit/>
          </a:bodyPr>
          <a:lstStyle/>
          <a:p>
            <a:pPr algn="ctr" fontAlgn="auto">
              <a:spcBef>
                <a:spcPts val="0"/>
              </a:spcBef>
              <a:spcAft>
                <a:spcPts val="0"/>
              </a:spcAft>
              <a:defRPr/>
            </a:pPr>
            <a:r>
              <a:rPr lang="en-GB" sz="2000" b="1" dirty="0">
                <a:solidFill>
                  <a:schemeClr val="tx1"/>
                </a:solidFill>
                <a:latin typeface="Calibri" pitchFamily="34" charset="0"/>
              </a:rPr>
              <a:t>J’ </a:t>
            </a:r>
            <a:r>
              <a:rPr lang="en-GB" sz="2000" b="1" dirty="0" err="1">
                <a:solidFill>
                  <a:schemeClr val="tx1"/>
                </a:solidFill>
                <a:latin typeface="Calibri" pitchFamily="34" charset="0"/>
              </a:rPr>
              <a:t>ai</a:t>
            </a:r>
            <a:r>
              <a:rPr lang="en-GB" sz="2000" b="1" dirty="0">
                <a:solidFill>
                  <a:schemeClr val="tx1"/>
                </a:solidFill>
                <a:latin typeface="Calibri" pitchFamily="34" charset="0"/>
              </a:rPr>
              <a:t> </a:t>
            </a:r>
            <a:r>
              <a:rPr lang="en-GB" sz="2000" b="1" dirty="0" err="1">
                <a:solidFill>
                  <a:schemeClr val="tx1"/>
                </a:solidFill>
                <a:latin typeface="Calibri" pitchFamily="34" charset="0"/>
              </a:rPr>
              <a:t>horreur</a:t>
            </a:r>
            <a:r>
              <a:rPr lang="en-GB" sz="2000" b="1" dirty="0">
                <a:solidFill>
                  <a:schemeClr val="tx1"/>
                </a:solidFill>
                <a:latin typeface="Calibri" pitchFamily="34" charset="0"/>
              </a:rPr>
              <a:t> de…</a:t>
            </a:r>
          </a:p>
        </p:txBody>
      </p:sp>
      <p:sp>
        <p:nvSpPr>
          <p:cNvPr id="9" name="TextBox 15"/>
          <p:cNvSpPr txBox="1">
            <a:spLocks noChangeArrowheads="1"/>
          </p:cNvSpPr>
          <p:nvPr/>
        </p:nvSpPr>
        <p:spPr bwMode="auto">
          <a:xfrm>
            <a:off x="1907704" y="4509120"/>
            <a:ext cx="2520280" cy="400110"/>
          </a:xfrm>
          <a:prstGeom prst="rect">
            <a:avLst/>
          </a:prstGeom>
          <a:ln>
            <a:headEnd/>
            <a:tailEnd/>
          </a:ln>
        </p:spPr>
        <p:style>
          <a:lnRef idx="0">
            <a:schemeClr val="accent3"/>
          </a:lnRef>
          <a:fillRef idx="3">
            <a:schemeClr val="accent3"/>
          </a:fillRef>
          <a:effectRef idx="3">
            <a:schemeClr val="accent3"/>
          </a:effectRef>
          <a:fontRef idx="minor">
            <a:schemeClr val="lt1"/>
          </a:fontRef>
        </p:style>
        <p:txBody>
          <a:bodyPr>
            <a:spAutoFit/>
          </a:bodyPr>
          <a:lstStyle/>
          <a:p>
            <a:pPr algn="ctr" fontAlgn="auto">
              <a:spcBef>
                <a:spcPts val="0"/>
              </a:spcBef>
              <a:spcAft>
                <a:spcPts val="0"/>
              </a:spcAft>
              <a:defRPr/>
            </a:pPr>
            <a:r>
              <a:rPr lang="en-GB" sz="2000" b="1" dirty="0">
                <a:solidFill>
                  <a:schemeClr val="tx1"/>
                </a:solidFill>
                <a:latin typeface="Calibri" pitchFamily="34" charset="0"/>
              </a:rPr>
              <a:t>Il me </a:t>
            </a:r>
            <a:r>
              <a:rPr lang="en-GB" sz="2000" b="1" dirty="0" err="1">
                <a:solidFill>
                  <a:schemeClr val="tx1"/>
                </a:solidFill>
                <a:latin typeface="Calibri" pitchFamily="34" charset="0"/>
              </a:rPr>
              <a:t>semble</a:t>
            </a:r>
            <a:r>
              <a:rPr lang="en-GB" sz="2000" b="1" dirty="0">
                <a:solidFill>
                  <a:schemeClr val="tx1"/>
                </a:solidFill>
                <a:latin typeface="Calibri" pitchFamily="34" charset="0"/>
              </a:rPr>
              <a:t> </a:t>
            </a:r>
            <a:r>
              <a:rPr lang="en-GB" sz="2000" b="1" dirty="0" err="1">
                <a:solidFill>
                  <a:schemeClr val="tx1"/>
                </a:solidFill>
                <a:latin typeface="Calibri" pitchFamily="34" charset="0"/>
              </a:rPr>
              <a:t>que</a:t>
            </a:r>
            <a:r>
              <a:rPr lang="en-GB" sz="2000" b="1" dirty="0">
                <a:solidFill>
                  <a:schemeClr val="tx1"/>
                </a:solidFill>
                <a:latin typeface="Calibri" pitchFamily="34" charset="0"/>
              </a:rPr>
              <a:t>…</a:t>
            </a:r>
          </a:p>
        </p:txBody>
      </p:sp>
      <p:sp>
        <p:nvSpPr>
          <p:cNvPr id="10" name="TextBox 18"/>
          <p:cNvSpPr txBox="1">
            <a:spLocks noChangeArrowheads="1"/>
          </p:cNvSpPr>
          <p:nvPr/>
        </p:nvSpPr>
        <p:spPr bwMode="auto">
          <a:xfrm>
            <a:off x="755576" y="5373216"/>
            <a:ext cx="1785938" cy="707886"/>
          </a:xfrm>
          <a:prstGeom prst="rect">
            <a:avLst/>
          </a:prstGeom>
          <a:ln>
            <a:headEnd/>
            <a:tailEnd/>
          </a:ln>
        </p:spPr>
        <p:style>
          <a:lnRef idx="0">
            <a:schemeClr val="accent3"/>
          </a:lnRef>
          <a:fillRef idx="3">
            <a:schemeClr val="accent3"/>
          </a:fillRef>
          <a:effectRef idx="3">
            <a:schemeClr val="accent3"/>
          </a:effectRef>
          <a:fontRef idx="minor">
            <a:schemeClr val="lt1"/>
          </a:fontRef>
        </p:style>
        <p:txBody>
          <a:bodyPr>
            <a:spAutoFit/>
          </a:bodyPr>
          <a:lstStyle/>
          <a:p>
            <a:pPr algn="ctr" fontAlgn="auto">
              <a:spcBef>
                <a:spcPts val="0"/>
              </a:spcBef>
              <a:spcAft>
                <a:spcPts val="0"/>
              </a:spcAft>
              <a:defRPr/>
            </a:pPr>
            <a:r>
              <a:rPr lang="en-GB" sz="2000" b="1" dirty="0" err="1">
                <a:solidFill>
                  <a:schemeClr val="tx1"/>
                </a:solidFill>
                <a:latin typeface="Calibri" pitchFamily="34" charset="0"/>
              </a:rPr>
              <a:t>Moi</a:t>
            </a:r>
            <a:r>
              <a:rPr lang="en-GB" sz="2000" b="1" dirty="0">
                <a:solidFill>
                  <a:schemeClr val="tx1"/>
                </a:solidFill>
                <a:latin typeface="Calibri" pitchFamily="34" charset="0"/>
              </a:rPr>
              <a:t> je </a:t>
            </a:r>
            <a:r>
              <a:rPr lang="en-GB" sz="2000" b="1" dirty="0" err="1">
                <a:solidFill>
                  <a:schemeClr val="tx1"/>
                </a:solidFill>
                <a:latin typeface="Calibri" pitchFamily="34" charset="0"/>
              </a:rPr>
              <a:t>pense</a:t>
            </a:r>
            <a:r>
              <a:rPr lang="en-GB" sz="2000" b="1" dirty="0">
                <a:solidFill>
                  <a:schemeClr val="tx1"/>
                </a:solidFill>
                <a:latin typeface="Calibri" pitchFamily="34" charset="0"/>
              </a:rPr>
              <a:t> </a:t>
            </a:r>
            <a:r>
              <a:rPr lang="en-GB" sz="2000" b="1" dirty="0" err="1">
                <a:solidFill>
                  <a:schemeClr val="tx1"/>
                </a:solidFill>
                <a:latin typeface="Calibri" pitchFamily="34" charset="0"/>
              </a:rPr>
              <a:t>que</a:t>
            </a:r>
            <a:r>
              <a:rPr lang="en-GB" sz="2000" b="1" dirty="0">
                <a:solidFill>
                  <a:schemeClr val="tx1"/>
                </a:solidFill>
                <a:latin typeface="Calibri" pitchFamily="34" charset="0"/>
              </a:rPr>
              <a:t>…  </a:t>
            </a:r>
          </a:p>
        </p:txBody>
      </p:sp>
      <p:sp>
        <p:nvSpPr>
          <p:cNvPr id="11" name="TextBox 19"/>
          <p:cNvSpPr txBox="1">
            <a:spLocks noChangeArrowheads="1"/>
          </p:cNvSpPr>
          <p:nvPr/>
        </p:nvSpPr>
        <p:spPr bwMode="auto">
          <a:xfrm>
            <a:off x="5724128" y="4581128"/>
            <a:ext cx="2357438" cy="1015663"/>
          </a:xfrm>
          <a:prstGeom prst="rect">
            <a:avLst/>
          </a:prstGeom>
          <a:ln>
            <a:headEnd/>
            <a:tailEnd/>
          </a:ln>
        </p:spPr>
        <p:style>
          <a:lnRef idx="0">
            <a:schemeClr val="accent3"/>
          </a:lnRef>
          <a:fillRef idx="3">
            <a:schemeClr val="accent3"/>
          </a:fillRef>
          <a:effectRef idx="3">
            <a:schemeClr val="accent3"/>
          </a:effectRef>
          <a:fontRef idx="minor">
            <a:schemeClr val="lt1"/>
          </a:fontRef>
        </p:style>
        <p:txBody>
          <a:bodyPr>
            <a:spAutoFit/>
          </a:bodyPr>
          <a:lstStyle/>
          <a:p>
            <a:pPr algn="ctr" fontAlgn="auto">
              <a:spcBef>
                <a:spcPts val="0"/>
              </a:spcBef>
              <a:spcAft>
                <a:spcPts val="0"/>
              </a:spcAft>
              <a:defRPr/>
            </a:pPr>
            <a:r>
              <a:rPr lang="en-GB" sz="2000" b="1" dirty="0">
                <a:solidFill>
                  <a:schemeClr val="tx1"/>
                </a:solidFill>
                <a:latin typeface="Calibri" pitchFamily="34" charset="0"/>
              </a:rPr>
              <a:t>Beaucoup  de </a:t>
            </a:r>
            <a:r>
              <a:rPr lang="en-GB" sz="2000" b="1" dirty="0" err="1">
                <a:solidFill>
                  <a:schemeClr val="tx1"/>
                </a:solidFill>
                <a:latin typeface="Calibri" pitchFamily="34" charset="0"/>
              </a:rPr>
              <a:t>personnes</a:t>
            </a:r>
            <a:r>
              <a:rPr lang="en-GB" sz="2000" b="1" dirty="0">
                <a:solidFill>
                  <a:schemeClr val="tx1"/>
                </a:solidFill>
                <a:latin typeface="Calibri" pitchFamily="34" charset="0"/>
              </a:rPr>
              <a:t> </a:t>
            </a:r>
            <a:r>
              <a:rPr lang="en-GB" sz="2000" b="1" dirty="0" err="1">
                <a:solidFill>
                  <a:schemeClr val="tx1"/>
                </a:solidFill>
                <a:latin typeface="Calibri" pitchFamily="34" charset="0"/>
              </a:rPr>
              <a:t>trouvent</a:t>
            </a:r>
            <a:r>
              <a:rPr lang="en-GB" sz="2000" b="1" dirty="0">
                <a:solidFill>
                  <a:schemeClr val="tx1"/>
                </a:solidFill>
                <a:latin typeface="Calibri" pitchFamily="34" charset="0"/>
              </a:rPr>
              <a:t> </a:t>
            </a:r>
            <a:r>
              <a:rPr lang="en-GB" sz="2000" b="1" dirty="0" err="1">
                <a:solidFill>
                  <a:schemeClr val="tx1"/>
                </a:solidFill>
                <a:latin typeface="Calibri" pitchFamily="34" charset="0"/>
              </a:rPr>
              <a:t>que</a:t>
            </a:r>
            <a:r>
              <a:rPr lang="en-GB" sz="2000" b="1" dirty="0">
                <a:solidFill>
                  <a:schemeClr val="tx1"/>
                </a:solidFill>
                <a:latin typeface="Calibri" pitchFamily="34" charset="0"/>
              </a:rPr>
              <a:t>..</a:t>
            </a:r>
          </a:p>
        </p:txBody>
      </p:sp>
      <p:sp>
        <p:nvSpPr>
          <p:cNvPr id="12" name="TextBox 20"/>
          <p:cNvSpPr txBox="1">
            <a:spLocks noChangeArrowheads="1"/>
          </p:cNvSpPr>
          <p:nvPr/>
        </p:nvSpPr>
        <p:spPr bwMode="auto">
          <a:xfrm>
            <a:off x="3419872" y="2852936"/>
            <a:ext cx="2428875" cy="1323439"/>
          </a:xfrm>
          <a:prstGeom prst="rect">
            <a:avLst/>
          </a:prstGeom>
          <a:ln>
            <a:headEnd/>
            <a:tailEnd/>
          </a:ln>
        </p:spPr>
        <p:style>
          <a:lnRef idx="0">
            <a:schemeClr val="accent3"/>
          </a:lnRef>
          <a:fillRef idx="3">
            <a:schemeClr val="accent3"/>
          </a:fillRef>
          <a:effectRef idx="3">
            <a:schemeClr val="accent3"/>
          </a:effectRef>
          <a:fontRef idx="minor">
            <a:schemeClr val="lt1"/>
          </a:fontRef>
        </p:style>
        <p:txBody>
          <a:bodyPr>
            <a:spAutoFit/>
          </a:bodyPr>
          <a:lstStyle/>
          <a:p>
            <a:pPr algn="ctr" fontAlgn="auto">
              <a:spcBef>
                <a:spcPts val="0"/>
              </a:spcBef>
              <a:spcAft>
                <a:spcPts val="0"/>
              </a:spcAft>
              <a:defRPr/>
            </a:pPr>
            <a:r>
              <a:rPr lang="en-GB" sz="2000" b="1">
                <a:solidFill>
                  <a:schemeClr val="tx1"/>
                </a:solidFill>
                <a:latin typeface="Calibri" pitchFamily="34" charset="0"/>
              </a:rPr>
              <a:t>Beaucoup de téléspectateurs  de personnes pensent que... mais moi je ..</a:t>
            </a:r>
          </a:p>
        </p:txBody>
      </p:sp>
      <p:sp>
        <p:nvSpPr>
          <p:cNvPr id="13" name="TextBox 21"/>
          <p:cNvSpPr txBox="1">
            <a:spLocks noChangeArrowheads="1"/>
          </p:cNvSpPr>
          <p:nvPr/>
        </p:nvSpPr>
        <p:spPr bwMode="auto">
          <a:xfrm>
            <a:off x="251520" y="1700808"/>
            <a:ext cx="1571625" cy="1015663"/>
          </a:xfrm>
          <a:prstGeom prst="rect">
            <a:avLst/>
          </a:prstGeom>
          <a:ln>
            <a:headEnd/>
            <a:tailEnd/>
          </a:ln>
        </p:spPr>
        <p:style>
          <a:lnRef idx="0">
            <a:schemeClr val="accent3"/>
          </a:lnRef>
          <a:fillRef idx="3">
            <a:schemeClr val="accent3"/>
          </a:fillRef>
          <a:effectRef idx="3">
            <a:schemeClr val="accent3"/>
          </a:effectRef>
          <a:fontRef idx="minor">
            <a:schemeClr val="lt1"/>
          </a:fontRef>
        </p:style>
        <p:txBody>
          <a:bodyPr>
            <a:spAutoFit/>
          </a:bodyPr>
          <a:lstStyle/>
          <a:p>
            <a:pPr algn="ctr" fontAlgn="auto">
              <a:spcBef>
                <a:spcPts val="0"/>
              </a:spcBef>
              <a:spcAft>
                <a:spcPts val="0"/>
              </a:spcAft>
              <a:defRPr/>
            </a:pPr>
            <a:r>
              <a:rPr lang="en-GB" sz="2000" b="1" dirty="0">
                <a:solidFill>
                  <a:schemeClr val="tx1"/>
                </a:solidFill>
                <a:latin typeface="Calibri" pitchFamily="34" charset="0"/>
              </a:rPr>
              <a:t>Je </a:t>
            </a:r>
            <a:r>
              <a:rPr lang="en-GB" sz="2000" b="1" dirty="0" err="1">
                <a:solidFill>
                  <a:schemeClr val="tx1"/>
                </a:solidFill>
                <a:latin typeface="Calibri" pitchFamily="34" charset="0"/>
              </a:rPr>
              <a:t>suis</a:t>
            </a:r>
            <a:r>
              <a:rPr lang="en-GB" sz="2000" b="1" dirty="0">
                <a:solidFill>
                  <a:schemeClr val="tx1"/>
                </a:solidFill>
                <a:latin typeface="Calibri" pitchFamily="34" charset="0"/>
              </a:rPr>
              <a:t> </a:t>
            </a:r>
            <a:r>
              <a:rPr lang="en-GB" sz="2000" b="1" dirty="0" err="1">
                <a:solidFill>
                  <a:schemeClr val="tx1"/>
                </a:solidFill>
                <a:latin typeface="Calibri" pitchFamily="34" charset="0"/>
              </a:rPr>
              <a:t>totalement</a:t>
            </a:r>
            <a:r>
              <a:rPr lang="en-GB" sz="2000" b="1" dirty="0">
                <a:solidFill>
                  <a:schemeClr val="tx1"/>
                </a:solidFill>
                <a:latin typeface="Calibri" pitchFamily="34" charset="0"/>
              </a:rPr>
              <a:t> </a:t>
            </a:r>
            <a:r>
              <a:rPr lang="en-GB" sz="2000" b="1" dirty="0" err="1">
                <a:solidFill>
                  <a:schemeClr val="tx1"/>
                </a:solidFill>
                <a:latin typeface="Calibri" pitchFamily="34" charset="0"/>
              </a:rPr>
              <a:t>d’accord</a:t>
            </a:r>
            <a:r>
              <a:rPr lang="en-GB" sz="2000" b="1" dirty="0">
                <a:solidFill>
                  <a:schemeClr val="tx1"/>
                </a:solidFill>
                <a:latin typeface="Calibri" pitchFamily="34" charset="0"/>
              </a:rPr>
              <a:t>…</a:t>
            </a:r>
          </a:p>
        </p:txBody>
      </p:sp>
      <p:sp>
        <p:nvSpPr>
          <p:cNvPr id="14" name="TextBox 22"/>
          <p:cNvSpPr txBox="1">
            <a:spLocks noChangeArrowheads="1"/>
          </p:cNvSpPr>
          <p:nvPr/>
        </p:nvSpPr>
        <p:spPr bwMode="auto">
          <a:xfrm>
            <a:off x="6444208" y="2924944"/>
            <a:ext cx="1643063" cy="1015663"/>
          </a:xfrm>
          <a:prstGeom prst="rect">
            <a:avLst/>
          </a:prstGeom>
          <a:ln>
            <a:headEnd/>
            <a:tailEnd/>
          </a:ln>
        </p:spPr>
        <p:style>
          <a:lnRef idx="0">
            <a:schemeClr val="accent3"/>
          </a:lnRef>
          <a:fillRef idx="3">
            <a:schemeClr val="accent3"/>
          </a:fillRef>
          <a:effectRef idx="3">
            <a:schemeClr val="accent3"/>
          </a:effectRef>
          <a:fontRef idx="minor">
            <a:schemeClr val="lt1"/>
          </a:fontRef>
        </p:style>
        <p:txBody>
          <a:bodyPr>
            <a:spAutoFit/>
          </a:bodyPr>
          <a:lstStyle/>
          <a:p>
            <a:pPr algn="ctr" fontAlgn="auto">
              <a:spcBef>
                <a:spcPts val="0"/>
              </a:spcBef>
              <a:spcAft>
                <a:spcPts val="0"/>
              </a:spcAft>
              <a:defRPr/>
            </a:pPr>
            <a:r>
              <a:rPr lang="en-GB" sz="2000" b="1" dirty="0">
                <a:solidFill>
                  <a:schemeClr val="tx1"/>
                </a:solidFill>
                <a:latin typeface="Calibri" pitchFamily="34" charset="0"/>
              </a:rPr>
              <a:t>Je ne </a:t>
            </a:r>
            <a:r>
              <a:rPr lang="en-GB" sz="2000" b="1" dirty="0" err="1">
                <a:solidFill>
                  <a:schemeClr val="tx1"/>
                </a:solidFill>
                <a:latin typeface="Calibri" pitchFamily="34" charset="0"/>
              </a:rPr>
              <a:t>suis</a:t>
            </a:r>
            <a:r>
              <a:rPr lang="en-GB" sz="2000" b="1" dirty="0">
                <a:solidFill>
                  <a:schemeClr val="tx1"/>
                </a:solidFill>
                <a:latin typeface="Calibri" pitchFamily="34" charset="0"/>
              </a:rPr>
              <a:t> pas du tout </a:t>
            </a:r>
            <a:r>
              <a:rPr lang="en-GB" sz="2000" b="1" dirty="0" err="1">
                <a:solidFill>
                  <a:schemeClr val="tx1"/>
                </a:solidFill>
                <a:latin typeface="Calibri" pitchFamily="34" charset="0"/>
              </a:rPr>
              <a:t>d’accord</a:t>
            </a:r>
            <a:r>
              <a:rPr lang="en-GB" sz="2000" b="1" dirty="0">
                <a:solidFill>
                  <a:schemeClr val="tx1"/>
                </a:solidFill>
                <a:latin typeface="Calibri" pitchFamily="34" charset="0"/>
              </a:rPr>
              <a:t>... </a:t>
            </a:r>
          </a:p>
        </p:txBody>
      </p:sp>
      <p:sp>
        <p:nvSpPr>
          <p:cNvPr id="15" name="TextBox 23"/>
          <p:cNvSpPr txBox="1">
            <a:spLocks noChangeArrowheads="1"/>
          </p:cNvSpPr>
          <p:nvPr/>
        </p:nvSpPr>
        <p:spPr bwMode="auto">
          <a:xfrm>
            <a:off x="3707904" y="5301208"/>
            <a:ext cx="1428750" cy="1015663"/>
          </a:xfrm>
          <a:prstGeom prst="rect">
            <a:avLst/>
          </a:prstGeom>
          <a:ln>
            <a:headEnd/>
            <a:tailEnd/>
          </a:ln>
        </p:spPr>
        <p:style>
          <a:lnRef idx="0">
            <a:schemeClr val="accent3"/>
          </a:lnRef>
          <a:fillRef idx="3">
            <a:schemeClr val="accent3"/>
          </a:fillRef>
          <a:effectRef idx="3">
            <a:schemeClr val="accent3"/>
          </a:effectRef>
          <a:fontRef idx="minor">
            <a:schemeClr val="lt1"/>
          </a:fontRef>
        </p:style>
        <p:txBody>
          <a:bodyPr>
            <a:spAutoFit/>
          </a:bodyPr>
          <a:lstStyle/>
          <a:p>
            <a:pPr algn="ctr" fontAlgn="auto">
              <a:spcBef>
                <a:spcPts val="0"/>
              </a:spcBef>
              <a:spcAft>
                <a:spcPts val="0"/>
              </a:spcAft>
              <a:defRPr/>
            </a:pPr>
            <a:r>
              <a:rPr lang="en-GB" sz="2000" b="1" dirty="0">
                <a:solidFill>
                  <a:schemeClr val="tx1"/>
                </a:solidFill>
                <a:latin typeface="Calibri" pitchFamily="34" charset="0"/>
              </a:rPr>
              <a:t>Je me </a:t>
            </a:r>
            <a:r>
              <a:rPr lang="en-GB" sz="2000" b="1" dirty="0" err="1">
                <a:solidFill>
                  <a:schemeClr val="tx1"/>
                </a:solidFill>
                <a:latin typeface="Calibri" pitchFamily="34" charset="0"/>
              </a:rPr>
              <a:t>passionne</a:t>
            </a:r>
            <a:r>
              <a:rPr lang="en-GB" sz="2000" b="1" dirty="0">
                <a:solidFill>
                  <a:schemeClr val="tx1"/>
                </a:solidFill>
                <a:latin typeface="Calibri" pitchFamily="34" charset="0"/>
              </a:rPr>
              <a:t> pour… </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auto">
              <a:spcAft>
                <a:spcPts val="0"/>
              </a:spcAft>
              <a:defRPr/>
            </a:pPr>
            <a:r>
              <a:rPr lang="en-GB" dirty="0" err="1" smtClean="0">
                <a:solidFill>
                  <a:schemeClr val="accent1">
                    <a:satMod val="150000"/>
                  </a:schemeClr>
                </a:solidFill>
              </a:rPr>
              <a:t>Parlez</a:t>
            </a:r>
            <a:r>
              <a:rPr lang="en-GB" dirty="0" smtClean="0">
                <a:solidFill>
                  <a:schemeClr val="accent1">
                    <a:satMod val="150000"/>
                  </a:schemeClr>
                </a:solidFill>
              </a:rPr>
              <a:t>!</a:t>
            </a:r>
            <a:endParaRPr lang="en-US" dirty="0">
              <a:solidFill>
                <a:schemeClr val="accent1">
                  <a:satMod val="150000"/>
                </a:schemeClr>
              </a:solidFill>
            </a:endParaRPr>
          </a:p>
        </p:txBody>
      </p:sp>
      <p:sp>
        <p:nvSpPr>
          <p:cNvPr id="27650" name="Content Placeholder 2"/>
          <p:cNvSpPr>
            <a:spLocks noGrp="1"/>
          </p:cNvSpPr>
          <p:nvPr>
            <p:ph idx="1"/>
          </p:nvPr>
        </p:nvSpPr>
        <p:spPr/>
        <p:txBody>
          <a:bodyPr/>
          <a:lstStyle/>
          <a:p>
            <a:r>
              <a:rPr lang="en-GB" smtClean="0"/>
              <a:t>Don’t forget:</a:t>
            </a:r>
          </a:p>
          <a:p>
            <a:endParaRPr lang="en-GB" smtClean="0"/>
          </a:p>
          <a:p>
            <a:pPr lvl="1"/>
            <a:r>
              <a:rPr lang="en-GB" smtClean="0"/>
              <a:t>Opinions</a:t>
            </a:r>
          </a:p>
          <a:p>
            <a:pPr lvl="1"/>
            <a:r>
              <a:rPr lang="en-GB" smtClean="0"/>
              <a:t>Justifications/explanations</a:t>
            </a:r>
          </a:p>
          <a:p>
            <a:pPr lvl="1"/>
            <a:r>
              <a:rPr lang="en-GB" smtClean="0"/>
              <a:t>Facts?</a:t>
            </a:r>
          </a:p>
          <a:p>
            <a:pPr lvl="1"/>
            <a:r>
              <a:rPr lang="en-GB" smtClean="0"/>
              <a:t>Alternative viewpoints</a:t>
            </a:r>
          </a:p>
          <a:p>
            <a:pPr lvl="1"/>
            <a:r>
              <a:rPr lang="en-GB" smtClean="0"/>
              <a:t>Lead the discussion to where YOU want it to go!</a:t>
            </a:r>
          </a:p>
          <a:p>
            <a:pPr lvl="1"/>
            <a:r>
              <a:rPr lang="en-GB" smtClean="0"/>
              <a:t>Sophisticated language</a:t>
            </a:r>
          </a:p>
          <a:p>
            <a:pPr lvl="1"/>
            <a:endParaRPr lang="en-US" smtClean="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3355975"/>
            <a:ext cx="8077200" cy="1673225"/>
          </a:xfrm>
        </p:spPr>
        <p:txBody>
          <a:bodyPr/>
          <a:lstStyle/>
          <a:p>
            <a:pPr fontAlgn="auto">
              <a:spcAft>
                <a:spcPts val="0"/>
              </a:spcAft>
              <a:defRPr/>
            </a:pPr>
            <a:endParaRPr lang="en-US">
              <a:solidFill>
                <a:schemeClr val="accent1">
                  <a:satMod val="150000"/>
                </a:schemeClr>
              </a:solidFill>
            </a:endParaRPr>
          </a:p>
        </p:txBody>
      </p:sp>
      <p:sp>
        <p:nvSpPr>
          <p:cNvPr id="28674" name="Subtitle 2"/>
          <p:cNvSpPr>
            <a:spLocks noGrp="1"/>
          </p:cNvSpPr>
          <p:nvPr>
            <p:ph type="subTitle" idx="1"/>
          </p:nvPr>
        </p:nvSpPr>
        <p:spPr>
          <a:xfrm>
            <a:off x="685800" y="1828800"/>
            <a:ext cx="8077200" cy="1500188"/>
          </a:xfrm>
        </p:spPr>
        <p:txBody>
          <a:bodyPr/>
          <a:lstStyle/>
          <a:p>
            <a:endParaRPr lang="en-GB" smtClean="0"/>
          </a:p>
        </p:txBody>
      </p:sp>
      <p:pic>
        <p:nvPicPr>
          <p:cNvPr id="28675" name="Picture 2" descr="http://www.moolf.com/images/stories/Sport/Dangerous-Extreme-Sports/Most-Dangerous-Extreme-Sports.jpg"/>
          <p:cNvPicPr>
            <a:picLocks noChangeAspect="1" noChangeArrowheads="1"/>
          </p:cNvPicPr>
          <p:nvPr/>
        </p:nvPicPr>
        <p:blipFill>
          <a:blip r:embed="rId2"/>
          <a:srcRect r="10245"/>
          <a:stretch>
            <a:fillRect/>
          </a:stretch>
        </p:blipFill>
        <p:spPr bwMode="auto">
          <a:xfrm>
            <a:off x="-273050" y="-171450"/>
            <a:ext cx="9417050" cy="7029450"/>
          </a:xfrm>
          <a:prstGeom prst="rect">
            <a:avLst/>
          </a:prstGeom>
          <a:noFill/>
          <a:ln w="9525">
            <a:noFill/>
            <a:miter lim="800000"/>
            <a:headEnd/>
            <a:tailEnd/>
          </a:ln>
        </p:spPr>
      </p:pic>
      <p:sp>
        <p:nvSpPr>
          <p:cNvPr id="5" name="Rectangle 4"/>
          <p:cNvSpPr/>
          <p:nvPr/>
        </p:nvSpPr>
        <p:spPr>
          <a:xfrm>
            <a:off x="-323850" y="5445125"/>
            <a:ext cx="9467850" cy="792163"/>
          </a:xfrm>
          <a:prstGeom prst="rect">
            <a:avLst/>
          </a:prstGeom>
        </p:spPr>
        <p:style>
          <a:lnRef idx="1">
            <a:schemeClr val="accent2"/>
          </a:lnRef>
          <a:fillRef idx="3">
            <a:schemeClr val="accent2"/>
          </a:fillRef>
          <a:effectRef idx="2">
            <a:schemeClr val="accent2"/>
          </a:effectRef>
          <a:fontRef idx="minor">
            <a:schemeClr val="lt1"/>
          </a:fontRef>
        </p:style>
        <p:txBody>
          <a:bodyPr anchor="ctr"/>
          <a:lstStyle/>
          <a:p>
            <a:pPr algn="ctr" fontAlgn="auto">
              <a:spcBef>
                <a:spcPts val="0"/>
              </a:spcBef>
              <a:spcAft>
                <a:spcPts val="0"/>
              </a:spcAft>
              <a:defRPr/>
            </a:pPr>
            <a:r>
              <a:rPr lang="en-GB" sz="4400" dirty="0" err="1"/>
              <a:t>Tu</a:t>
            </a:r>
            <a:r>
              <a:rPr lang="en-GB" sz="4400" dirty="0"/>
              <a:t> </a:t>
            </a:r>
            <a:r>
              <a:rPr lang="en-GB" sz="4400" dirty="0" err="1"/>
              <a:t>aimerais</a:t>
            </a:r>
            <a:r>
              <a:rPr lang="en-GB" sz="4400" dirty="0"/>
              <a:t> faire </a:t>
            </a:r>
            <a:r>
              <a:rPr lang="en-GB" sz="4400" dirty="0" err="1"/>
              <a:t>ça</a:t>
            </a:r>
            <a:r>
              <a:rPr lang="en-GB" sz="4400" dirty="0"/>
              <a:t>? </a:t>
            </a:r>
            <a:endParaRPr lang="en-US" sz="4400"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697" name="Picture 2" descr="http://img59.imageshack.us/img59/5244/demenagementdebdsxa0.jpg"/>
          <p:cNvPicPr>
            <a:picLocks noChangeAspect="1" noChangeArrowheads="1"/>
          </p:cNvPicPr>
          <p:nvPr/>
        </p:nvPicPr>
        <p:blipFill>
          <a:blip r:embed="rId2"/>
          <a:srcRect t="24054" b="3783"/>
          <a:stretch>
            <a:fillRect/>
          </a:stretch>
        </p:blipFill>
        <p:spPr bwMode="auto">
          <a:xfrm>
            <a:off x="468313" y="333375"/>
            <a:ext cx="8135937" cy="6121400"/>
          </a:xfrm>
          <a:prstGeom prst="rect">
            <a:avLst/>
          </a:prstGeom>
          <a:noFill/>
          <a:ln w="9525">
            <a:noFill/>
            <a:miter lim="800000"/>
            <a:headEnd/>
            <a:tailEnd/>
          </a:ln>
        </p:spPr>
      </p:pic>
      <p:sp>
        <p:nvSpPr>
          <p:cNvPr id="3" name="Rectangle 2"/>
          <p:cNvSpPr/>
          <p:nvPr/>
        </p:nvSpPr>
        <p:spPr>
          <a:xfrm>
            <a:off x="0" y="3644900"/>
            <a:ext cx="9144000" cy="792163"/>
          </a:xfrm>
          <a:prstGeom prst="rect">
            <a:avLst/>
          </a:prstGeom>
        </p:spPr>
        <p:style>
          <a:lnRef idx="1">
            <a:schemeClr val="accent2"/>
          </a:lnRef>
          <a:fillRef idx="3">
            <a:schemeClr val="accent2"/>
          </a:fillRef>
          <a:effectRef idx="2">
            <a:schemeClr val="accent2"/>
          </a:effectRef>
          <a:fontRef idx="minor">
            <a:schemeClr val="lt1"/>
          </a:fontRef>
        </p:style>
        <p:txBody>
          <a:bodyPr anchor="ctr"/>
          <a:lstStyle/>
          <a:p>
            <a:pPr algn="ctr" fontAlgn="auto">
              <a:spcBef>
                <a:spcPts val="0"/>
              </a:spcBef>
              <a:spcAft>
                <a:spcPts val="0"/>
              </a:spcAft>
              <a:defRPr/>
            </a:pPr>
            <a:r>
              <a:rPr lang="en-GB" sz="4000" dirty="0"/>
              <a:t>On fait du sport pour </a:t>
            </a:r>
            <a:r>
              <a:rPr lang="en-GB" sz="4000" dirty="0" err="1"/>
              <a:t>avoir</a:t>
            </a:r>
            <a:r>
              <a:rPr lang="en-GB" sz="4000" dirty="0"/>
              <a:t> des muscles?</a:t>
            </a:r>
            <a:endParaRPr lang="en-US" sz="4000" dirty="0"/>
          </a:p>
        </p:txBody>
      </p:sp>
      <p:sp>
        <p:nvSpPr>
          <p:cNvPr id="4" name="Rectangle 3"/>
          <p:cNvSpPr/>
          <p:nvPr/>
        </p:nvSpPr>
        <p:spPr>
          <a:xfrm>
            <a:off x="3348038" y="5516563"/>
            <a:ext cx="1800225" cy="100806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21" name="Picture 2" descr="http://www.tennisfootwork.net/images/tennis-split-step.jpg"/>
          <p:cNvPicPr>
            <a:picLocks noChangeAspect="1" noChangeArrowheads="1"/>
          </p:cNvPicPr>
          <p:nvPr/>
        </p:nvPicPr>
        <p:blipFill>
          <a:blip r:embed="rId2"/>
          <a:srcRect l="38730" r="14417"/>
          <a:stretch>
            <a:fillRect/>
          </a:stretch>
        </p:blipFill>
        <p:spPr bwMode="auto">
          <a:xfrm>
            <a:off x="4500563" y="0"/>
            <a:ext cx="4643437" cy="6858000"/>
          </a:xfrm>
          <a:prstGeom prst="rect">
            <a:avLst/>
          </a:prstGeom>
          <a:noFill/>
          <a:ln w="9525">
            <a:noFill/>
            <a:miter lim="800000"/>
            <a:headEnd/>
            <a:tailEnd/>
          </a:ln>
        </p:spPr>
      </p:pic>
      <p:pic>
        <p:nvPicPr>
          <p:cNvPr id="30722" name="Picture 4" descr="Hayden Cohen Hayden Cohen and his team of New Zealand junior men's quad sculls during day one of the FISA World Rowing Junior Championships at the Lac du Causse Correzian on August 5, 2009 in Brive-la-Gaillarde, France."/>
          <p:cNvPicPr>
            <a:picLocks noChangeAspect="1" noChangeArrowheads="1"/>
          </p:cNvPicPr>
          <p:nvPr/>
        </p:nvPicPr>
        <p:blipFill>
          <a:blip r:embed="rId3"/>
          <a:srcRect l="22945" r="27048"/>
          <a:stretch>
            <a:fillRect/>
          </a:stretch>
        </p:blipFill>
        <p:spPr bwMode="auto">
          <a:xfrm>
            <a:off x="-36513" y="0"/>
            <a:ext cx="4787901" cy="6858000"/>
          </a:xfrm>
          <a:prstGeom prst="rect">
            <a:avLst/>
          </a:prstGeom>
          <a:noFill/>
          <a:ln w="9525">
            <a:noFill/>
            <a:miter lim="800000"/>
            <a:headEnd/>
            <a:tailEnd/>
          </a:ln>
        </p:spPr>
      </p:pic>
      <p:sp>
        <p:nvSpPr>
          <p:cNvPr id="4" name="Rectangle 3"/>
          <p:cNvSpPr/>
          <p:nvPr/>
        </p:nvSpPr>
        <p:spPr>
          <a:xfrm>
            <a:off x="-180975" y="5013325"/>
            <a:ext cx="9505950" cy="792163"/>
          </a:xfrm>
          <a:prstGeom prst="rect">
            <a:avLst/>
          </a:prstGeom>
        </p:spPr>
        <p:style>
          <a:lnRef idx="1">
            <a:schemeClr val="accent2"/>
          </a:lnRef>
          <a:fillRef idx="3">
            <a:schemeClr val="accent2"/>
          </a:fillRef>
          <a:effectRef idx="2">
            <a:schemeClr val="accent2"/>
          </a:effectRef>
          <a:fontRef idx="minor">
            <a:schemeClr val="lt1"/>
          </a:fontRef>
        </p:style>
        <p:txBody>
          <a:bodyPr anchor="ctr"/>
          <a:lstStyle/>
          <a:p>
            <a:pPr algn="ctr" fontAlgn="auto">
              <a:spcBef>
                <a:spcPts val="0"/>
              </a:spcBef>
              <a:spcAft>
                <a:spcPts val="0"/>
              </a:spcAft>
              <a:defRPr/>
            </a:pPr>
            <a:r>
              <a:rPr lang="en-GB" sz="3800" dirty="0"/>
              <a:t>Pour </a:t>
            </a:r>
            <a:r>
              <a:rPr lang="en-GB" sz="3800" dirty="0" err="1"/>
              <a:t>toi</a:t>
            </a:r>
            <a:r>
              <a:rPr lang="en-GB" sz="3800" dirty="0"/>
              <a:t>: sport </a:t>
            </a:r>
            <a:r>
              <a:rPr lang="en-GB" sz="3800" dirty="0" err="1"/>
              <a:t>d’équipe</a:t>
            </a:r>
            <a:r>
              <a:rPr lang="en-GB" sz="3800" dirty="0"/>
              <a:t> </a:t>
            </a:r>
            <a:r>
              <a:rPr lang="en-GB" sz="3800" dirty="0" err="1"/>
              <a:t>ou</a:t>
            </a:r>
            <a:r>
              <a:rPr lang="en-GB" sz="3800" dirty="0"/>
              <a:t> sport </a:t>
            </a:r>
            <a:r>
              <a:rPr lang="en-GB" sz="3800" dirty="0" err="1"/>
              <a:t>individuel</a:t>
            </a:r>
            <a:r>
              <a:rPr lang="en-GB" sz="3800" dirty="0"/>
              <a:t>?</a:t>
            </a:r>
            <a:endParaRPr lang="en-US" sz="3800"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745" name="Picture 2" descr="http://gamerfitnation.com/wp-content/uploads/2010/12/wii-fit-header.jpg"/>
          <p:cNvPicPr>
            <a:picLocks noChangeAspect="1" noChangeArrowheads="1"/>
          </p:cNvPicPr>
          <p:nvPr/>
        </p:nvPicPr>
        <p:blipFill>
          <a:blip r:embed="rId2"/>
          <a:srcRect/>
          <a:stretch>
            <a:fillRect/>
          </a:stretch>
        </p:blipFill>
        <p:spPr bwMode="auto">
          <a:xfrm>
            <a:off x="0" y="1484313"/>
            <a:ext cx="9132888" cy="5373687"/>
          </a:xfrm>
          <a:prstGeom prst="rect">
            <a:avLst/>
          </a:prstGeom>
          <a:noFill/>
          <a:ln w="9525">
            <a:noFill/>
            <a:miter lim="800000"/>
            <a:headEnd/>
            <a:tailEnd/>
          </a:ln>
        </p:spPr>
      </p:pic>
      <p:sp>
        <p:nvSpPr>
          <p:cNvPr id="3" name="Rectangle 2"/>
          <p:cNvSpPr/>
          <p:nvPr/>
        </p:nvSpPr>
        <p:spPr>
          <a:xfrm>
            <a:off x="-180975" y="620713"/>
            <a:ext cx="9505950" cy="792162"/>
          </a:xfrm>
          <a:prstGeom prst="rect">
            <a:avLst/>
          </a:prstGeom>
        </p:spPr>
        <p:style>
          <a:lnRef idx="1">
            <a:schemeClr val="accent2"/>
          </a:lnRef>
          <a:fillRef idx="3">
            <a:schemeClr val="accent2"/>
          </a:fillRef>
          <a:effectRef idx="2">
            <a:schemeClr val="accent2"/>
          </a:effectRef>
          <a:fontRef idx="minor">
            <a:schemeClr val="lt1"/>
          </a:fontRef>
        </p:style>
        <p:txBody>
          <a:bodyPr anchor="ctr"/>
          <a:lstStyle/>
          <a:p>
            <a:pPr algn="ctr" fontAlgn="auto">
              <a:spcBef>
                <a:spcPts val="0"/>
              </a:spcBef>
              <a:spcAft>
                <a:spcPts val="0"/>
              </a:spcAft>
              <a:defRPr/>
            </a:pPr>
            <a:r>
              <a:rPr lang="en-GB" sz="4000" dirty="0" err="1"/>
              <a:t>C’est</a:t>
            </a:r>
            <a:r>
              <a:rPr lang="en-GB" sz="4000" dirty="0"/>
              <a:t> du </a:t>
            </a:r>
            <a:r>
              <a:rPr lang="en-GB" sz="4000" dirty="0" err="1"/>
              <a:t>vrai</a:t>
            </a:r>
            <a:r>
              <a:rPr lang="en-GB" sz="4000" dirty="0"/>
              <a:t> sport?</a:t>
            </a:r>
            <a:endParaRPr lang="en-US" sz="4000"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769" name="Picture 2" descr="http://2.bp.blogspot.com/-e0Ig6U9oIqU/TeIx3Yh6QXI/AAAAAAAAAm8/B3n_Z2d3U1M/s1600/img_0085.jpg"/>
          <p:cNvPicPr>
            <a:picLocks noChangeAspect="1" noChangeArrowheads="1"/>
          </p:cNvPicPr>
          <p:nvPr/>
        </p:nvPicPr>
        <p:blipFill>
          <a:blip r:embed="rId2"/>
          <a:srcRect/>
          <a:stretch>
            <a:fillRect/>
          </a:stretch>
        </p:blipFill>
        <p:spPr bwMode="auto">
          <a:xfrm>
            <a:off x="0" y="0"/>
            <a:ext cx="9144000" cy="6858000"/>
          </a:xfrm>
          <a:prstGeom prst="rect">
            <a:avLst/>
          </a:prstGeom>
          <a:noFill/>
          <a:ln w="9525">
            <a:noFill/>
            <a:miter lim="800000"/>
            <a:headEnd/>
            <a:tailEnd/>
          </a:ln>
        </p:spPr>
      </p:pic>
      <p:sp>
        <p:nvSpPr>
          <p:cNvPr id="3" name="Rectangle 2"/>
          <p:cNvSpPr/>
          <p:nvPr/>
        </p:nvSpPr>
        <p:spPr>
          <a:xfrm>
            <a:off x="-180975" y="5157788"/>
            <a:ext cx="9505950" cy="792162"/>
          </a:xfrm>
          <a:prstGeom prst="rect">
            <a:avLst/>
          </a:prstGeom>
        </p:spPr>
        <p:style>
          <a:lnRef idx="1">
            <a:schemeClr val="accent2"/>
          </a:lnRef>
          <a:fillRef idx="3">
            <a:schemeClr val="accent2"/>
          </a:fillRef>
          <a:effectRef idx="2">
            <a:schemeClr val="accent2"/>
          </a:effectRef>
          <a:fontRef idx="minor">
            <a:schemeClr val="lt1"/>
          </a:fontRef>
        </p:style>
        <p:txBody>
          <a:bodyPr anchor="ctr"/>
          <a:lstStyle/>
          <a:p>
            <a:pPr algn="ctr" fontAlgn="auto">
              <a:spcBef>
                <a:spcPts val="0"/>
              </a:spcBef>
              <a:spcAft>
                <a:spcPts val="0"/>
              </a:spcAft>
              <a:defRPr/>
            </a:pPr>
            <a:r>
              <a:rPr lang="en-GB" sz="4000" dirty="0"/>
              <a:t>Elle </a:t>
            </a:r>
            <a:r>
              <a:rPr lang="en-GB" sz="4000" dirty="0" err="1"/>
              <a:t>est</a:t>
            </a:r>
            <a:r>
              <a:rPr lang="en-GB" sz="4000" dirty="0"/>
              <a:t> </a:t>
            </a:r>
            <a:r>
              <a:rPr lang="en-GB" sz="4000" dirty="0" err="1"/>
              <a:t>courageuse</a:t>
            </a:r>
            <a:r>
              <a:rPr lang="en-GB" sz="4000" dirty="0"/>
              <a:t> </a:t>
            </a:r>
            <a:r>
              <a:rPr lang="en-GB" sz="4000" dirty="0" err="1"/>
              <a:t>ou</a:t>
            </a:r>
            <a:r>
              <a:rPr lang="en-GB" sz="4000" dirty="0"/>
              <a:t> </a:t>
            </a:r>
            <a:r>
              <a:rPr lang="en-GB" sz="4000" dirty="0" err="1"/>
              <a:t>stupide</a:t>
            </a:r>
            <a:r>
              <a:rPr lang="en-GB" sz="4000" dirty="0"/>
              <a:t>?</a:t>
            </a:r>
            <a:endParaRPr lang="en-US" sz="4000"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793" name="Picture 2" descr="http://static.guim.co.uk/sys-images/Guardian/About/General/2012/12/14/1355503238337/BBC-Sports-Personality-of-009.jpg"/>
          <p:cNvPicPr>
            <a:picLocks noChangeAspect="1" noChangeArrowheads="1"/>
          </p:cNvPicPr>
          <p:nvPr/>
        </p:nvPicPr>
        <p:blipFill>
          <a:blip r:embed="rId2"/>
          <a:srcRect/>
          <a:stretch>
            <a:fillRect/>
          </a:stretch>
        </p:blipFill>
        <p:spPr bwMode="auto">
          <a:xfrm>
            <a:off x="-236538" y="0"/>
            <a:ext cx="9777413" cy="6092825"/>
          </a:xfrm>
          <a:prstGeom prst="rect">
            <a:avLst/>
          </a:prstGeom>
          <a:noFill/>
          <a:ln w="9525">
            <a:noFill/>
            <a:miter lim="800000"/>
            <a:headEnd/>
            <a:tailEnd/>
          </a:ln>
        </p:spPr>
      </p:pic>
      <p:sp>
        <p:nvSpPr>
          <p:cNvPr id="3" name="Rectangle 2"/>
          <p:cNvSpPr/>
          <p:nvPr/>
        </p:nvSpPr>
        <p:spPr>
          <a:xfrm>
            <a:off x="-180975" y="6092825"/>
            <a:ext cx="9505950" cy="792163"/>
          </a:xfrm>
          <a:prstGeom prst="rect">
            <a:avLst/>
          </a:prstGeom>
        </p:spPr>
        <p:style>
          <a:lnRef idx="1">
            <a:schemeClr val="accent2"/>
          </a:lnRef>
          <a:fillRef idx="3">
            <a:schemeClr val="accent2"/>
          </a:fillRef>
          <a:effectRef idx="2">
            <a:schemeClr val="accent2"/>
          </a:effectRef>
          <a:fontRef idx="minor">
            <a:schemeClr val="lt1"/>
          </a:fontRef>
        </p:style>
        <p:txBody>
          <a:bodyPr anchor="ctr"/>
          <a:lstStyle/>
          <a:p>
            <a:pPr algn="ctr" fontAlgn="auto">
              <a:spcBef>
                <a:spcPts val="0"/>
              </a:spcBef>
              <a:spcAft>
                <a:spcPts val="0"/>
              </a:spcAft>
              <a:defRPr/>
            </a:pPr>
            <a:r>
              <a:rPr lang="en-GB" sz="4000" dirty="0" err="1"/>
              <a:t>Tu</a:t>
            </a:r>
            <a:r>
              <a:rPr lang="en-GB" sz="4000" dirty="0"/>
              <a:t> as un </a:t>
            </a:r>
            <a:r>
              <a:rPr lang="en-GB" sz="4000" dirty="0" err="1"/>
              <a:t>sportif</a:t>
            </a:r>
            <a:r>
              <a:rPr lang="en-GB" sz="4000" dirty="0"/>
              <a:t> </a:t>
            </a:r>
            <a:r>
              <a:rPr lang="en-GB" sz="4000" dirty="0" err="1"/>
              <a:t>préféré</a:t>
            </a:r>
            <a:r>
              <a:rPr lang="en-GB" sz="4000" dirty="0"/>
              <a:t>?</a:t>
            </a:r>
            <a:endParaRPr lang="en-US" sz="4000"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817" name="Picture 4" descr="http://hotels.tv/blog/edinburgh/wp-content/uploads/2011/08/jogger.jpg"/>
          <p:cNvPicPr>
            <a:picLocks noChangeAspect="1" noChangeArrowheads="1"/>
          </p:cNvPicPr>
          <p:nvPr/>
        </p:nvPicPr>
        <p:blipFill>
          <a:blip r:embed="rId2"/>
          <a:srcRect l="3360" r="43298"/>
          <a:stretch>
            <a:fillRect/>
          </a:stretch>
        </p:blipFill>
        <p:spPr bwMode="auto">
          <a:xfrm>
            <a:off x="4572000" y="0"/>
            <a:ext cx="4572000" cy="6858000"/>
          </a:xfrm>
          <a:prstGeom prst="rect">
            <a:avLst/>
          </a:prstGeom>
          <a:noFill/>
          <a:ln w="9525">
            <a:noFill/>
            <a:miter lim="800000"/>
            <a:headEnd/>
            <a:tailEnd/>
          </a:ln>
        </p:spPr>
      </p:pic>
      <p:pic>
        <p:nvPicPr>
          <p:cNvPr id="34818" name="Picture 2" descr="http://ashvogue.files.wordpress.com/2010/08/girl20on20treadmill1.jpg"/>
          <p:cNvPicPr>
            <a:picLocks noChangeAspect="1" noChangeArrowheads="1"/>
          </p:cNvPicPr>
          <p:nvPr/>
        </p:nvPicPr>
        <p:blipFill>
          <a:blip r:embed="rId3"/>
          <a:srcRect/>
          <a:stretch>
            <a:fillRect/>
          </a:stretch>
        </p:blipFill>
        <p:spPr bwMode="auto">
          <a:xfrm>
            <a:off x="0" y="0"/>
            <a:ext cx="4572000" cy="6864350"/>
          </a:xfrm>
          <a:prstGeom prst="rect">
            <a:avLst/>
          </a:prstGeom>
          <a:noFill/>
          <a:ln w="9525">
            <a:noFill/>
            <a:miter lim="800000"/>
            <a:headEnd/>
            <a:tailEnd/>
          </a:ln>
        </p:spPr>
      </p:pic>
      <p:sp>
        <p:nvSpPr>
          <p:cNvPr id="4" name="Rectangle 3"/>
          <p:cNvSpPr/>
          <p:nvPr/>
        </p:nvSpPr>
        <p:spPr>
          <a:xfrm>
            <a:off x="-252413" y="3789363"/>
            <a:ext cx="9504363" cy="792162"/>
          </a:xfrm>
          <a:prstGeom prst="rect">
            <a:avLst/>
          </a:prstGeom>
        </p:spPr>
        <p:style>
          <a:lnRef idx="1">
            <a:schemeClr val="accent2"/>
          </a:lnRef>
          <a:fillRef idx="3">
            <a:schemeClr val="accent2"/>
          </a:fillRef>
          <a:effectRef idx="2">
            <a:schemeClr val="accent2"/>
          </a:effectRef>
          <a:fontRef idx="minor">
            <a:schemeClr val="lt1"/>
          </a:fontRef>
        </p:style>
        <p:txBody>
          <a:bodyPr anchor="ctr"/>
          <a:lstStyle/>
          <a:p>
            <a:pPr algn="ctr" fontAlgn="auto">
              <a:spcBef>
                <a:spcPts val="0"/>
              </a:spcBef>
              <a:spcAft>
                <a:spcPts val="0"/>
              </a:spcAft>
              <a:defRPr/>
            </a:pPr>
            <a:r>
              <a:rPr lang="fr-FR" sz="4000" dirty="0"/>
              <a:t>Dans une gymnase ou en plein air?</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pPr fontAlgn="auto">
              <a:spcAft>
                <a:spcPts val="0"/>
              </a:spcAft>
              <a:defRPr/>
            </a:pPr>
            <a:r>
              <a:rPr lang="en-GB" dirty="0" smtClean="0">
                <a:solidFill>
                  <a:schemeClr val="accent1">
                    <a:satMod val="150000"/>
                  </a:schemeClr>
                </a:solidFill>
              </a:rPr>
              <a:t>Le Sport</a:t>
            </a:r>
            <a:endParaRPr lang="en-US" dirty="0">
              <a:solidFill>
                <a:schemeClr val="accent1">
                  <a:satMod val="150000"/>
                </a:schemeClr>
              </a:solidFill>
            </a:endParaRPr>
          </a:p>
        </p:txBody>
      </p:sp>
      <p:pic>
        <p:nvPicPr>
          <p:cNvPr id="15362" name="Picture 2" descr="http://www.guletland.co.uk/images/leisure.jpg"/>
          <p:cNvPicPr>
            <a:picLocks noChangeAspect="1" noChangeArrowheads="1"/>
          </p:cNvPicPr>
          <p:nvPr/>
        </p:nvPicPr>
        <p:blipFill>
          <a:blip r:embed="rId2" cstate="print"/>
          <a:srcRect/>
          <a:stretch>
            <a:fillRect/>
          </a:stretch>
        </p:blipFill>
        <p:spPr bwMode="auto">
          <a:xfrm>
            <a:off x="3625924" y="980728"/>
            <a:ext cx="4762500" cy="291465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841" name="Picture 4" descr="http://i.telegraph.co.uk/multimedia/archive/02011/Bupa-Running_2011837b.jpg"/>
          <p:cNvPicPr>
            <a:picLocks noChangeAspect="1" noChangeArrowheads="1"/>
          </p:cNvPicPr>
          <p:nvPr/>
        </p:nvPicPr>
        <p:blipFill>
          <a:blip r:embed="rId3"/>
          <a:srcRect l="12161" r="44147"/>
          <a:stretch>
            <a:fillRect/>
          </a:stretch>
        </p:blipFill>
        <p:spPr bwMode="auto">
          <a:xfrm>
            <a:off x="4572000" y="0"/>
            <a:ext cx="4787900" cy="6858000"/>
          </a:xfrm>
          <a:prstGeom prst="rect">
            <a:avLst/>
          </a:prstGeom>
          <a:noFill/>
          <a:ln w="9525">
            <a:noFill/>
            <a:miter lim="800000"/>
            <a:headEnd/>
            <a:tailEnd/>
          </a:ln>
        </p:spPr>
      </p:pic>
      <p:pic>
        <p:nvPicPr>
          <p:cNvPr id="35842" name="Picture 2" descr="http://ccherb.com/wp-content/uploads/2011/11/yoga-menopause.jpg"/>
          <p:cNvPicPr>
            <a:picLocks noChangeAspect="1" noChangeArrowheads="1"/>
          </p:cNvPicPr>
          <p:nvPr/>
        </p:nvPicPr>
        <p:blipFill>
          <a:blip r:embed="rId4"/>
          <a:srcRect/>
          <a:stretch>
            <a:fillRect/>
          </a:stretch>
        </p:blipFill>
        <p:spPr bwMode="auto">
          <a:xfrm>
            <a:off x="0" y="0"/>
            <a:ext cx="4568825" cy="6858000"/>
          </a:xfrm>
          <a:prstGeom prst="rect">
            <a:avLst/>
          </a:prstGeom>
          <a:noFill/>
          <a:ln w="9525">
            <a:noFill/>
            <a:miter lim="800000"/>
            <a:headEnd/>
            <a:tailEnd/>
          </a:ln>
        </p:spPr>
      </p:pic>
      <p:sp>
        <p:nvSpPr>
          <p:cNvPr id="4" name="Rectangle 3"/>
          <p:cNvSpPr/>
          <p:nvPr/>
        </p:nvSpPr>
        <p:spPr>
          <a:xfrm>
            <a:off x="-180975" y="4149725"/>
            <a:ext cx="9505950" cy="792163"/>
          </a:xfrm>
          <a:prstGeom prst="rect">
            <a:avLst/>
          </a:prstGeom>
        </p:spPr>
        <p:style>
          <a:lnRef idx="1">
            <a:schemeClr val="accent2"/>
          </a:lnRef>
          <a:fillRef idx="3">
            <a:schemeClr val="accent2"/>
          </a:fillRef>
          <a:effectRef idx="2">
            <a:schemeClr val="accent2"/>
          </a:effectRef>
          <a:fontRef idx="minor">
            <a:schemeClr val="lt1"/>
          </a:fontRef>
        </p:style>
        <p:txBody>
          <a:bodyPr anchor="ctr"/>
          <a:lstStyle/>
          <a:p>
            <a:pPr algn="ctr" fontAlgn="auto">
              <a:spcBef>
                <a:spcPts val="0"/>
              </a:spcBef>
              <a:spcAft>
                <a:spcPts val="0"/>
              </a:spcAft>
              <a:defRPr/>
            </a:pPr>
            <a:r>
              <a:rPr lang="fr-FR" sz="3800" dirty="0"/>
              <a:t>Quel sport est plus bénéfique pour la santé?</a:t>
            </a: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7889" name="Picture 2" descr="http://myfavouritestuffs.com/wp-content/uploads/2011/10/extreme-bodybuilding-9_thumb.jpg"/>
          <p:cNvPicPr>
            <a:picLocks noChangeAspect="1" noChangeArrowheads="1"/>
          </p:cNvPicPr>
          <p:nvPr/>
        </p:nvPicPr>
        <p:blipFill>
          <a:blip r:embed="rId3"/>
          <a:srcRect/>
          <a:stretch>
            <a:fillRect/>
          </a:stretch>
        </p:blipFill>
        <p:spPr bwMode="auto">
          <a:xfrm>
            <a:off x="0" y="0"/>
            <a:ext cx="9144000" cy="6877050"/>
          </a:xfrm>
          <a:prstGeom prst="rect">
            <a:avLst/>
          </a:prstGeom>
          <a:noFill/>
          <a:ln w="9525">
            <a:noFill/>
            <a:miter lim="800000"/>
            <a:headEnd/>
            <a:tailEnd/>
          </a:ln>
        </p:spPr>
      </p:pic>
      <p:sp>
        <p:nvSpPr>
          <p:cNvPr id="4" name="Rectangle 3"/>
          <p:cNvSpPr/>
          <p:nvPr/>
        </p:nvSpPr>
        <p:spPr>
          <a:xfrm>
            <a:off x="-180975" y="4724400"/>
            <a:ext cx="9505950" cy="792163"/>
          </a:xfrm>
          <a:prstGeom prst="rect">
            <a:avLst/>
          </a:prstGeom>
        </p:spPr>
        <p:style>
          <a:lnRef idx="1">
            <a:schemeClr val="accent2"/>
          </a:lnRef>
          <a:fillRef idx="3">
            <a:schemeClr val="accent2"/>
          </a:fillRef>
          <a:effectRef idx="2">
            <a:schemeClr val="accent2"/>
          </a:effectRef>
          <a:fontRef idx="minor">
            <a:schemeClr val="lt1"/>
          </a:fontRef>
        </p:style>
        <p:txBody>
          <a:bodyPr anchor="ctr"/>
          <a:lstStyle/>
          <a:p>
            <a:pPr algn="ctr" fontAlgn="auto">
              <a:spcBef>
                <a:spcPts val="0"/>
              </a:spcBef>
              <a:spcAft>
                <a:spcPts val="0"/>
              </a:spcAft>
              <a:defRPr/>
            </a:pPr>
            <a:r>
              <a:rPr lang="fr-FR" sz="3800" dirty="0"/>
              <a:t>C’est sain ou malsain?</a:t>
            </a: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937" name="Picture 2" descr="http://3.bp.blogspot.com/-WxUrm6ZAx0s/ThSJr6stB8I/AAAAAAAAEYY/ZISqGOLc_RE/s1600/Sports%2BDay.jpg"/>
          <p:cNvPicPr>
            <a:picLocks noChangeAspect="1" noChangeArrowheads="1"/>
          </p:cNvPicPr>
          <p:nvPr/>
        </p:nvPicPr>
        <p:blipFill>
          <a:blip r:embed="rId2"/>
          <a:srcRect l="5074" r="9093"/>
          <a:stretch>
            <a:fillRect/>
          </a:stretch>
        </p:blipFill>
        <p:spPr bwMode="auto">
          <a:xfrm>
            <a:off x="0" y="0"/>
            <a:ext cx="9144000" cy="6858000"/>
          </a:xfrm>
          <a:prstGeom prst="rect">
            <a:avLst/>
          </a:prstGeom>
          <a:noFill/>
          <a:ln w="9525">
            <a:noFill/>
            <a:miter lim="800000"/>
            <a:headEnd/>
            <a:tailEnd/>
          </a:ln>
        </p:spPr>
      </p:pic>
      <p:sp>
        <p:nvSpPr>
          <p:cNvPr id="3" name="Rectangle 2"/>
          <p:cNvSpPr/>
          <p:nvPr/>
        </p:nvSpPr>
        <p:spPr>
          <a:xfrm>
            <a:off x="-180975" y="5300663"/>
            <a:ext cx="9505950" cy="792162"/>
          </a:xfrm>
          <a:prstGeom prst="rect">
            <a:avLst/>
          </a:prstGeom>
        </p:spPr>
        <p:style>
          <a:lnRef idx="1">
            <a:schemeClr val="accent2"/>
          </a:lnRef>
          <a:fillRef idx="3">
            <a:schemeClr val="accent2"/>
          </a:fillRef>
          <a:effectRef idx="2">
            <a:schemeClr val="accent2"/>
          </a:effectRef>
          <a:fontRef idx="minor">
            <a:schemeClr val="lt1"/>
          </a:fontRef>
        </p:style>
        <p:txBody>
          <a:bodyPr anchor="ctr"/>
          <a:lstStyle/>
          <a:p>
            <a:pPr algn="ctr" fontAlgn="auto">
              <a:spcBef>
                <a:spcPts val="0"/>
              </a:spcBef>
              <a:spcAft>
                <a:spcPts val="0"/>
              </a:spcAft>
              <a:defRPr/>
            </a:pPr>
            <a:r>
              <a:rPr lang="en-GB" sz="4000" dirty="0"/>
              <a:t>On </a:t>
            </a:r>
            <a:r>
              <a:rPr lang="en-GB" sz="4000" dirty="0" err="1"/>
              <a:t>faisait</a:t>
            </a:r>
            <a:r>
              <a:rPr lang="en-GB" sz="4000" dirty="0"/>
              <a:t> plus de sport </a:t>
            </a:r>
            <a:r>
              <a:rPr lang="en-GB" sz="4000" dirty="0" err="1"/>
              <a:t>il</a:t>
            </a:r>
            <a:r>
              <a:rPr lang="en-GB" sz="4000" dirty="0"/>
              <a:t> y a 50 </a:t>
            </a:r>
            <a:r>
              <a:rPr lang="en-GB" sz="4000" dirty="0" err="1"/>
              <a:t>ans</a:t>
            </a:r>
            <a:r>
              <a:rPr lang="en-GB" sz="4000" dirty="0"/>
              <a:t>?</a:t>
            </a:r>
            <a:endParaRPr lang="en-US" sz="4000"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61" name="Picture 4" descr="http://ichef.bbci.co.uk/programmeimages/episode/b01pgqkj_640_360.jpg"/>
          <p:cNvPicPr>
            <a:picLocks noChangeAspect="1" noChangeArrowheads="1"/>
          </p:cNvPicPr>
          <p:nvPr/>
        </p:nvPicPr>
        <p:blipFill>
          <a:blip r:embed="rId2"/>
          <a:srcRect/>
          <a:stretch>
            <a:fillRect/>
          </a:stretch>
        </p:blipFill>
        <p:spPr bwMode="auto">
          <a:xfrm>
            <a:off x="-1355725" y="0"/>
            <a:ext cx="12192000" cy="6858000"/>
          </a:xfrm>
          <a:prstGeom prst="rect">
            <a:avLst/>
          </a:prstGeom>
          <a:noFill/>
          <a:ln w="9525">
            <a:noFill/>
            <a:miter lim="800000"/>
            <a:headEnd/>
            <a:tailEnd/>
          </a:ln>
        </p:spPr>
      </p:pic>
      <p:sp>
        <p:nvSpPr>
          <p:cNvPr id="3" name="Rectangle 2"/>
          <p:cNvSpPr/>
          <p:nvPr/>
        </p:nvSpPr>
        <p:spPr>
          <a:xfrm>
            <a:off x="-180975" y="5300663"/>
            <a:ext cx="9505950" cy="792162"/>
          </a:xfrm>
          <a:prstGeom prst="rect">
            <a:avLst/>
          </a:prstGeom>
        </p:spPr>
        <p:style>
          <a:lnRef idx="1">
            <a:schemeClr val="accent2"/>
          </a:lnRef>
          <a:fillRef idx="3">
            <a:schemeClr val="accent2"/>
          </a:fillRef>
          <a:effectRef idx="2">
            <a:schemeClr val="accent2"/>
          </a:effectRef>
          <a:fontRef idx="minor">
            <a:schemeClr val="lt1"/>
          </a:fontRef>
        </p:style>
        <p:txBody>
          <a:bodyPr anchor="ctr"/>
          <a:lstStyle/>
          <a:p>
            <a:pPr algn="ctr" fontAlgn="auto">
              <a:spcBef>
                <a:spcPts val="0"/>
              </a:spcBef>
              <a:spcAft>
                <a:spcPts val="0"/>
              </a:spcAft>
              <a:defRPr/>
            </a:pPr>
            <a:r>
              <a:rPr lang="en-GB" sz="4000" dirty="0"/>
              <a:t>Les </a:t>
            </a:r>
            <a:r>
              <a:rPr lang="en-GB" sz="4000" dirty="0" err="1"/>
              <a:t>Jeux</a:t>
            </a:r>
            <a:r>
              <a:rPr lang="en-GB" sz="4000" dirty="0"/>
              <a:t> </a:t>
            </a:r>
            <a:r>
              <a:rPr lang="en-GB" sz="4000" dirty="0" err="1"/>
              <a:t>Olympiques</a:t>
            </a:r>
            <a:r>
              <a:rPr lang="en-GB" sz="4000" dirty="0"/>
              <a:t> </a:t>
            </a:r>
            <a:r>
              <a:rPr lang="en-GB" sz="4000" dirty="0" err="1"/>
              <a:t>t’ont</a:t>
            </a:r>
            <a:r>
              <a:rPr lang="en-GB" sz="4000" dirty="0"/>
              <a:t> </a:t>
            </a:r>
            <a:r>
              <a:rPr lang="en-GB" sz="4000" dirty="0" err="1"/>
              <a:t>inspiré</a:t>
            </a:r>
            <a:r>
              <a:rPr lang="en-GB" sz="4000" dirty="0"/>
              <a:t>(e)?</a:t>
            </a:r>
            <a:endParaRPr lang="en-US" sz="4000"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auto">
              <a:spcAft>
                <a:spcPts val="0"/>
              </a:spcAft>
              <a:defRPr/>
            </a:pPr>
            <a:r>
              <a:rPr lang="en-GB" dirty="0" smtClean="0">
                <a:solidFill>
                  <a:schemeClr val="accent1">
                    <a:satMod val="150000"/>
                  </a:schemeClr>
                </a:solidFill>
              </a:rPr>
              <a:t>Brainstorming…</a:t>
            </a:r>
            <a:endParaRPr lang="en-US" dirty="0">
              <a:solidFill>
                <a:schemeClr val="accent1">
                  <a:satMod val="150000"/>
                </a:schemeClr>
              </a:solidFill>
            </a:endParaRPr>
          </a:p>
        </p:txBody>
      </p:sp>
      <p:pic>
        <p:nvPicPr>
          <p:cNvPr id="25602" name="Picture 2" descr="http://images.all-free-download.com/images/graphiclarge/cloud_outline_clip_art_16556.jpg"/>
          <p:cNvPicPr>
            <a:picLocks noChangeAspect="1" noChangeArrowheads="1"/>
          </p:cNvPicPr>
          <p:nvPr/>
        </p:nvPicPr>
        <p:blipFill>
          <a:blip r:embed="rId2" cstate="print">
            <a:duotone>
              <a:schemeClr val="accent1">
                <a:shade val="45000"/>
                <a:satMod val="135000"/>
              </a:schemeClr>
              <a:prstClr val="white"/>
            </a:duotone>
          </a:blip>
          <a:srcRect/>
          <a:stretch>
            <a:fillRect/>
          </a:stretch>
        </p:blipFill>
        <p:spPr bwMode="auto">
          <a:xfrm>
            <a:off x="3059832" y="3356992"/>
            <a:ext cx="2880320" cy="1049289"/>
          </a:xfrm>
          <a:prstGeom prst="rect">
            <a:avLst/>
          </a:prstGeom>
          <a:noFill/>
        </p:spPr>
      </p:pic>
      <p:sp>
        <p:nvSpPr>
          <p:cNvPr id="41987" name="TextBox 4"/>
          <p:cNvSpPr txBox="1">
            <a:spLocks noChangeArrowheads="1"/>
          </p:cNvSpPr>
          <p:nvPr/>
        </p:nvSpPr>
        <p:spPr bwMode="auto">
          <a:xfrm>
            <a:off x="3419475" y="3573463"/>
            <a:ext cx="2160588" cy="522287"/>
          </a:xfrm>
          <a:prstGeom prst="rect">
            <a:avLst/>
          </a:prstGeom>
          <a:noFill/>
          <a:ln w="9525">
            <a:noFill/>
            <a:miter lim="800000"/>
            <a:headEnd/>
            <a:tailEnd/>
          </a:ln>
        </p:spPr>
        <p:txBody>
          <a:bodyPr>
            <a:spAutoFit/>
          </a:bodyPr>
          <a:lstStyle/>
          <a:p>
            <a:pPr algn="ctr"/>
            <a:r>
              <a:rPr lang="en-GB" sz="2800" b="1">
                <a:solidFill>
                  <a:schemeClr val="accent1"/>
                </a:solidFill>
                <a:latin typeface="Corbel" pitchFamily="34" charset="0"/>
              </a:rPr>
              <a:t>Le sport</a:t>
            </a:r>
            <a:endParaRPr lang="en-US" sz="2800" b="1">
              <a:solidFill>
                <a:schemeClr val="accent1"/>
              </a:solidFill>
              <a:latin typeface="Corbel" pitchFamily="34" charset="0"/>
            </a:endParaRPr>
          </a:p>
        </p:txBody>
      </p:sp>
      <p:pic>
        <p:nvPicPr>
          <p:cNvPr id="41988" name="Picture 2" descr="http://images.all-free-download.com/images/graphiclarge/cloud_outline_clip_art_16556.jpg"/>
          <p:cNvPicPr>
            <a:picLocks noChangeAspect="1" noChangeArrowheads="1"/>
          </p:cNvPicPr>
          <p:nvPr/>
        </p:nvPicPr>
        <p:blipFill>
          <a:blip r:embed="rId2"/>
          <a:srcRect/>
          <a:stretch>
            <a:fillRect/>
          </a:stretch>
        </p:blipFill>
        <p:spPr bwMode="auto">
          <a:xfrm>
            <a:off x="468313" y="2420938"/>
            <a:ext cx="2879725" cy="1049337"/>
          </a:xfrm>
          <a:prstGeom prst="rect">
            <a:avLst/>
          </a:prstGeom>
          <a:noFill/>
          <a:ln w="9525">
            <a:noFill/>
            <a:miter lim="800000"/>
            <a:headEnd/>
            <a:tailEnd/>
          </a:ln>
        </p:spPr>
      </p:pic>
      <p:sp>
        <p:nvSpPr>
          <p:cNvPr id="41989" name="TextBox 8"/>
          <p:cNvSpPr txBox="1">
            <a:spLocks noChangeArrowheads="1"/>
          </p:cNvSpPr>
          <p:nvPr/>
        </p:nvSpPr>
        <p:spPr bwMode="auto">
          <a:xfrm>
            <a:off x="900113" y="2565400"/>
            <a:ext cx="2159000" cy="708025"/>
          </a:xfrm>
          <a:prstGeom prst="rect">
            <a:avLst/>
          </a:prstGeom>
          <a:noFill/>
          <a:ln w="9525">
            <a:noFill/>
            <a:miter lim="800000"/>
            <a:headEnd/>
            <a:tailEnd/>
          </a:ln>
        </p:spPr>
        <p:txBody>
          <a:bodyPr>
            <a:spAutoFit/>
          </a:bodyPr>
          <a:lstStyle/>
          <a:p>
            <a:pPr algn="ctr"/>
            <a:r>
              <a:rPr lang="en-GB" sz="2000" b="1">
                <a:latin typeface="Corbel" pitchFamily="34" charset="0"/>
              </a:rPr>
              <a:t>10 x sports</a:t>
            </a:r>
          </a:p>
          <a:p>
            <a:pPr algn="ctr"/>
            <a:r>
              <a:rPr lang="en-GB" sz="2000" b="1">
                <a:solidFill>
                  <a:schemeClr val="accent2"/>
                </a:solidFill>
                <a:latin typeface="Corbel" pitchFamily="34" charset="0"/>
              </a:rPr>
              <a:t>+ extras?</a:t>
            </a:r>
            <a:endParaRPr lang="en-US" sz="2000" b="1">
              <a:solidFill>
                <a:schemeClr val="accent2"/>
              </a:solidFill>
              <a:latin typeface="Corbel" pitchFamily="34" charset="0"/>
            </a:endParaRPr>
          </a:p>
        </p:txBody>
      </p:sp>
      <p:pic>
        <p:nvPicPr>
          <p:cNvPr id="41990" name="Picture 2" descr="http://images.all-free-download.com/images/graphiclarge/cloud_outline_clip_art_16556.jpg"/>
          <p:cNvPicPr>
            <a:picLocks noChangeAspect="1" noChangeArrowheads="1"/>
          </p:cNvPicPr>
          <p:nvPr/>
        </p:nvPicPr>
        <p:blipFill>
          <a:blip r:embed="rId2"/>
          <a:srcRect/>
          <a:stretch>
            <a:fillRect/>
          </a:stretch>
        </p:blipFill>
        <p:spPr bwMode="auto">
          <a:xfrm>
            <a:off x="5580063" y="2133600"/>
            <a:ext cx="2879725" cy="1049338"/>
          </a:xfrm>
          <a:prstGeom prst="rect">
            <a:avLst/>
          </a:prstGeom>
          <a:noFill/>
          <a:ln w="9525">
            <a:noFill/>
            <a:miter lim="800000"/>
            <a:headEnd/>
            <a:tailEnd/>
          </a:ln>
        </p:spPr>
      </p:pic>
      <p:sp>
        <p:nvSpPr>
          <p:cNvPr id="41991" name="TextBox 10"/>
          <p:cNvSpPr txBox="1">
            <a:spLocks noChangeArrowheads="1"/>
          </p:cNvSpPr>
          <p:nvPr/>
        </p:nvSpPr>
        <p:spPr bwMode="auto">
          <a:xfrm>
            <a:off x="6011863" y="2349500"/>
            <a:ext cx="2160587" cy="708025"/>
          </a:xfrm>
          <a:prstGeom prst="rect">
            <a:avLst/>
          </a:prstGeom>
          <a:noFill/>
          <a:ln w="9525">
            <a:noFill/>
            <a:miter lim="800000"/>
            <a:headEnd/>
            <a:tailEnd/>
          </a:ln>
        </p:spPr>
        <p:txBody>
          <a:bodyPr>
            <a:spAutoFit/>
          </a:bodyPr>
          <a:lstStyle/>
          <a:p>
            <a:pPr algn="ctr"/>
            <a:r>
              <a:rPr lang="en-GB" sz="2000" b="1">
                <a:latin typeface="Corbel" pitchFamily="34" charset="0"/>
              </a:rPr>
              <a:t>6 x opinions </a:t>
            </a:r>
          </a:p>
          <a:p>
            <a:pPr algn="ctr"/>
            <a:r>
              <a:rPr lang="en-GB" sz="2000" b="1">
                <a:solidFill>
                  <a:schemeClr val="accent2"/>
                </a:solidFill>
                <a:latin typeface="Corbel" pitchFamily="34" charset="0"/>
              </a:rPr>
              <a:t>+ extras</a:t>
            </a:r>
            <a:endParaRPr lang="en-US" sz="2000" b="1">
              <a:solidFill>
                <a:schemeClr val="accent2"/>
              </a:solidFill>
              <a:latin typeface="Corbel" pitchFamily="34" charset="0"/>
            </a:endParaRPr>
          </a:p>
        </p:txBody>
      </p:sp>
      <p:pic>
        <p:nvPicPr>
          <p:cNvPr id="41992" name="Picture 2" descr="http://images.all-free-download.com/images/graphiclarge/cloud_outline_clip_art_16556.jpg"/>
          <p:cNvPicPr>
            <a:picLocks noChangeAspect="1" noChangeArrowheads="1"/>
          </p:cNvPicPr>
          <p:nvPr/>
        </p:nvPicPr>
        <p:blipFill>
          <a:blip r:embed="rId2"/>
          <a:srcRect/>
          <a:stretch>
            <a:fillRect/>
          </a:stretch>
        </p:blipFill>
        <p:spPr bwMode="auto">
          <a:xfrm>
            <a:off x="1476375" y="5084763"/>
            <a:ext cx="2879725" cy="1049337"/>
          </a:xfrm>
          <a:prstGeom prst="rect">
            <a:avLst/>
          </a:prstGeom>
          <a:noFill/>
          <a:ln w="9525">
            <a:noFill/>
            <a:miter lim="800000"/>
            <a:headEnd/>
            <a:tailEnd/>
          </a:ln>
        </p:spPr>
      </p:pic>
      <p:sp>
        <p:nvSpPr>
          <p:cNvPr id="41993" name="TextBox 12"/>
          <p:cNvSpPr txBox="1">
            <a:spLocks noChangeArrowheads="1"/>
          </p:cNvSpPr>
          <p:nvPr/>
        </p:nvSpPr>
        <p:spPr bwMode="auto">
          <a:xfrm>
            <a:off x="1835150" y="5229225"/>
            <a:ext cx="2160588" cy="708025"/>
          </a:xfrm>
          <a:prstGeom prst="rect">
            <a:avLst/>
          </a:prstGeom>
          <a:noFill/>
          <a:ln w="9525">
            <a:noFill/>
            <a:miter lim="800000"/>
            <a:headEnd/>
            <a:tailEnd/>
          </a:ln>
        </p:spPr>
        <p:txBody>
          <a:bodyPr>
            <a:spAutoFit/>
          </a:bodyPr>
          <a:lstStyle/>
          <a:p>
            <a:pPr algn="ctr"/>
            <a:r>
              <a:rPr lang="en-GB" sz="2000" b="1">
                <a:latin typeface="Corbel" pitchFamily="34" charset="0"/>
              </a:rPr>
              <a:t>3 x avantages  </a:t>
            </a:r>
          </a:p>
          <a:p>
            <a:pPr algn="ctr"/>
            <a:r>
              <a:rPr lang="en-GB" sz="2000" b="1">
                <a:solidFill>
                  <a:schemeClr val="accent2"/>
                </a:solidFill>
                <a:latin typeface="Corbel" pitchFamily="34" charset="0"/>
              </a:rPr>
              <a:t>+ extras?</a:t>
            </a:r>
            <a:endParaRPr lang="en-US" sz="2000" b="1">
              <a:solidFill>
                <a:schemeClr val="accent2"/>
              </a:solidFill>
              <a:latin typeface="Corbel" pitchFamily="34" charset="0"/>
            </a:endParaRPr>
          </a:p>
        </p:txBody>
      </p:sp>
      <p:pic>
        <p:nvPicPr>
          <p:cNvPr id="41994" name="Picture 2" descr="http://images.all-free-download.com/images/graphiclarge/cloud_outline_clip_art_16556.jpg"/>
          <p:cNvPicPr>
            <a:picLocks noChangeAspect="1" noChangeArrowheads="1"/>
          </p:cNvPicPr>
          <p:nvPr/>
        </p:nvPicPr>
        <p:blipFill>
          <a:blip r:embed="rId2"/>
          <a:srcRect/>
          <a:stretch>
            <a:fillRect/>
          </a:stretch>
        </p:blipFill>
        <p:spPr bwMode="auto">
          <a:xfrm>
            <a:off x="4427538" y="4437063"/>
            <a:ext cx="2881312" cy="2205037"/>
          </a:xfrm>
          <a:prstGeom prst="rect">
            <a:avLst/>
          </a:prstGeom>
          <a:noFill/>
          <a:ln w="9525">
            <a:noFill/>
            <a:miter lim="800000"/>
            <a:headEnd/>
            <a:tailEnd/>
          </a:ln>
        </p:spPr>
      </p:pic>
      <p:sp>
        <p:nvSpPr>
          <p:cNvPr id="41995" name="TextBox 14"/>
          <p:cNvSpPr txBox="1">
            <a:spLocks noChangeArrowheads="1"/>
          </p:cNvSpPr>
          <p:nvPr/>
        </p:nvSpPr>
        <p:spPr bwMode="auto">
          <a:xfrm>
            <a:off x="4787900" y="4941888"/>
            <a:ext cx="2160588" cy="1322387"/>
          </a:xfrm>
          <a:prstGeom prst="rect">
            <a:avLst/>
          </a:prstGeom>
          <a:noFill/>
          <a:ln w="9525">
            <a:noFill/>
            <a:miter lim="800000"/>
            <a:headEnd/>
            <a:tailEnd/>
          </a:ln>
        </p:spPr>
        <p:txBody>
          <a:bodyPr>
            <a:spAutoFit/>
          </a:bodyPr>
          <a:lstStyle/>
          <a:p>
            <a:pPr algn="ctr"/>
            <a:r>
              <a:rPr lang="en-GB" sz="2000" b="1">
                <a:latin typeface="Corbel" pitchFamily="34" charset="0"/>
              </a:rPr>
              <a:t>Réponse à la question ‘tu fais du sport?’</a:t>
            </a:r>
          </a:p>
          <a:p>
            <a:pPr algn="ctr"/>
            <a:r>
              <a:rPr lang="en-GB" sz="2000" b="1">
                <a:solidFill>
                  <a:schemeClr val="accent2"/>
                </a:solidFill>
                <a:latin typeface="Corbel" pitchFamily="34" charset="0"/>
              </a:rPr>
              <a:t>Improved!</a:t>
            </a:r>
            <a:endParaRPr lang="en-US" sz="2000" b="1">
              <a:solidFill>
                <a:schemeClr val="accent2"/>
              </a:solidFill>
              <a:latin typeface="Corbel" pitchFamily="34" charset="0"/>
            </a:endParaRPr>
          </a:p>
        </p:txBody>
      </p:sp>
      <p:cxnSp>
        <p:nvCxnSpPr>
          <p:cNvPr id="17" name="Straight Connector 16"/>
          <p:cNvCxnSpPr/>
          <p:nvPr/>
        </p:nvCxnSpPr>
        <p:spPr>
          <a:xfrm flipH="1" flipV="1">
            <a:off x="2627313" y="3357563"/>
            <a:ext cx="720725" cy="287337"/>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flipV="1">
            <a:off x="5292725" y="3141663"/>
            <a:ext cx="358775" cy="287337"/>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p:nvCxnSpPr>
        <p:spPr>
          <a:xfrm flipH="1">
            <a:off x="3276600" y="4365625"/>
            <a:ext cx="358775" cy="719138"/>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p:nvCxnSpPr>
        <p:spPr>
          <a:xfrm>
            <a:off x="5219700" y="4292600"/>
            <a:ext cx="215900" cy="215900"/>
          </a:xfrm>
          <a:prstGeom prst="line">
            <a:avLst/>
          </a:prstGeom>
          <a:ln w="28575"/>
        </p:spPr>
        <p:style>
          <a:lnRef idx="1">
            <a:schemeClr val="accent1"/>
          </a:lnRef>
          <a:fillRef idx="0">
            <a:schemeClr val="accent1"/>
          </a:fillRef>
          <a:effectRef idx="0">
            <a:schemeClr val="accent1"/>
          </a:effectRef>
          <a:fontRef idx="minor">
            <a:schemeClr val="tx1"/>
          </a:fontRef>
        </p:style>
      </p:cxnSp>
      <p:pic>
        <p:nvPicPr>
          <p:cNvPr id="18" name="Picture 2" descr="http://images.all-free-download.com/images/graphiclarge/cloud_outline_clip_art_16556.jpg"/>
          <p:cNvPicPr>
            <a:picLocks noChangeAspect="1" noChangeArrowheads="1"/>
          </p:cNvPicPr>
          <p:nvPr/>
        </p:nvPicPr>
        <p:blipFill>
          <a:blip r:embed="rId2" cstate="print">
            <a:duotone>
              <a:schemeClr val="accent2">
                <a:shade val="45000"/>
                <a:satMod val="135000"/>
              </a:schemeClr>
              <a:prstClr val="white"/>
            </a:duotone>
          </a:blip>
          <a:srcRect/>
          <a:stretch>
            <a:fillRect/>
          </a:stretch>
        </p:blipFill>
        <p:spPr bwMode="auto">
          <a:xfrm>
            <a:off x="2843808" y="1556792"/>
            <a:ext cx="2880320" cy="1080120"/>
          </a:xfrm>
          <a:prstGeom prst="rect">
            <a:avLst/>
          </a:prstGeom>
          <a:noFill/>
        </p:spPr>
      </p:pic>
      <p:sp>
        <p:nvSpPr>
          <p:cNvPr id="42001" name="TextBox 18"/>
          <p:cNvSpPr txBox="1">
            <a:spLocks noChangeArrowheads="1"/>
          </p:cNvSpPr>
          <p:nvPr/>
        </p:nvSpPr>
        <p:spPr bwMode="auto">
          <a:xfrm>
            <a:off x="3132138" y="1784350"/>
            <a:ext cx="2160587" cy="708025"/>
          </a:xfrm>
          <a:prstGeom prst="rect">
            <a:avLst/>
          </a:prstGeom>
          <a:noFill/>
          <a:ln w="9525">
            <a:noFill/>
            <a:miter lim="800000"/>
            <a:headEnd/>
            <a:tailEnd/>
          </a:ln>
        </p:spPr>
        <p:txBody>
          <a:bodyPr>
            <a:spAutoFit/>
          </a:bodyPr>
          <a:lstStyle/>
          <a:p>
            <a:pPr algn="ctr"/>
            <a:r>
              <a:rPr lang="en-GB" sz="2000" b="1">
                <a:solidFill>
                  <a:schemeClr val="accent2"/>
                </a:solidFill>
                <a:latin typeface="Corbel" pitchFamily="34" charset="0"/>
              </a:rPr>
              <a:t>5 x raisons pour faire du sport</a:t>
            </a:r>
            <a:endParaRPr lang="en-US" sz="2000" b="1">
              <a:solidFill>
                <a:schemeClr val="accent2"/>
              </a:solidFill>
              <a:latin typeface="Corbel" pitchFamily="34" charset="0"/>
            </a:endParaRPr>
          </a:p>
        </p:txBody>
      </p:sp>
      <p:pic>
        <p:nvPicPr>
          <p:cNvPr id="21" name="Picture 2" descr="http://images.all-free-download.com/images/graphiclarge/cloud_outline_clip_art_16556.jpg"/>
          <p:cNvPicPr>
            <a:picLocks noChangeAspect="1" noChangeArrowheads="1"/>
          </p:cNvPicPr>
          <p:nvPr/>
        </p:nvPicPr>
        <p:blipFill>
          <a:blip r:embed="rId2" cstate="print">
            <a:duotone>
              <a:schemeClr val="accent2">
                <a:shade val="45000"/>
                <a:satMod val="135000"/>
              </a:schemeClr>
              <a:prstClr val="white"/>
            </a:duotone>
          </a:blip>
          <a:srcRect/>
          <a:stretch>
            <a:fillRect/>
          </a:stretch>
        </p:blipFill>
        <p:spPr bwMode="auto">
          <a:xfrm>
            <a:off x="6263680" y="3212976"/>
            <a:ext cx="2700808" cy="1584176"/>
          </a:xfrm>
          <a:prstGeom prst="rect">
            <a:avLst/>
          </a:prstGeom>
          <a:noFill/>
        </p:spPr>
      </p:pic>
      <p:sp>
        <p:nvSpPr>
          <p:cNvPr id="42003" name="TextBox 23"/>
          <p:cNvSpPr txBox="1">
            <a:spLocks noChangeArrowheads="1"/>
          </p:cNvSpPr>
          <p:nvPr/>
        </p:nvSpPr>
        <p:spPr bwMode="auto">
          <a:xfrm>
            <a:off x="6516688" y="3500438"/>
            <a:ext cx="2159000" cy="1016000"/>
          </a:xfrm>
          <a:prstGeom prst="rect">
            <a:avLst/>
          </a:prstGeom>
          <a:noFill/>
          <a:ln w="9525">
            <a:noFill/>
            <a:miter lim="800000"/>
            <a:headEnd/>
            <a:tailEnd/>
          </a:ln>
        </p:spPr>
        <p:txBody>
          <a:bodyPr>
            <a:spAutoFit/>
          </a:bodyPr>
          <a:lstStyle/>
          <a:p>
            <a:pPr algn="ctr"/>
            <a:r>
              <a:rPr lang="en-GB" sz="2000" b="1">
                <a:solidFill>
                  <a:schemeClr val="accent2"/>
                </a:solidFill>
                <a:latin typeface="Corbel" pitchFamily="34" charset="0"/>
              </a:rPr>
              <a:t>Les sport extrêmes</a:t>
            </a:r>
          </a:p>
          <a:p>
            <a:pPr algn="ctr"/>
            <a:r>
              <a:rPr lang="en-GB" sz="2000" b="1">
                <a:solidFill>
                  <a:schemeClr val="accent2"/>
                </a:solidFill>
                <a:latin typeface="Corbel" pitchFamily="34" charset="0"/>
              </a:rPr>
              <a:t> – idées clés</a:t>
            </a:r>
          </a:p>
        </p:txBody>
      </p:sp>
      <p:cxnSp>
        <p:nvCxnSpPr>
          <p:cNvPr id="28" name="Straight Connector 27"/>
          <p:cNvCxnSpPr/>
          <p:nvPr/>
        </p:nvCxnSpPr>
        <p:spPr>
          <a:xfrm flipV="1">
            <a:off x="4427538" y="2565400"/>
            <a:ext cx="144462" cy="1008063"/>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a:xfrm flipH="1">
            <a:off x="5940425" y="3860800"/>
            <a:ext cx="503238" cy="0"/>
          </a:xfrm>
          <a:prstGeom prst="line">
            <a:avLst/>
          </a:prstGeom>
          <a:ln w="28575"/>
        </p:spPr>
        <p:style>
          <a:lnRef idx="1">
            <a:schemeClr val="accent1"/>
          </a:lnRef>
          <a:fillRef idx="0">
            <a:schemeClr val="accent1"/>
          </a:fillRef>
          <a:effectRef idx="0">
            <a:schemeClr val="accent1"/>
          </a:effectRef>
          <a:fontRef idx="minor">
            <a:schemeClr val="tx1"/>
          </a:fontRef>
        </p:style>
      </p:cxnSp>
      <p:pic>
        <p:nvPicPr>
          <p:cNvPr id="33" name="Picture 2" descr="http://images.all-free-download.com/images/graphiclarge/cloud_outline_clip_art_16556.jpg"/>
          <p:cNvPicPr>
            <a:picLocks noChangeAspect="1" noChangeArrowheads="1"/>
          </p:cNvPicPr>
          <p:nvPr/>
        </p:nvPicPr>
        <p:blipFill>
          <a:blip r:embed="rId2" cstate="print">
            <a:duotone>
              <a:schemeClr val="accent2">
                <a:shade val="45000"/>
                <a:satMod val="135000"/>
              </a:schemeClr>
              <a:prstClr val="white"/>
            </a:duotone>
          </a:blip>
          <a:srcRect/>
          <a:stretch>
            <a:fillRect/>
          </a:stretch>
        </p:blipFill>
        <p:spPr bwMode="auto">
          <a:xfrm>
            <a:off x="179512" y="3789040"/>
            <a:ext cx="2700808" cy="1080120"/>
          </a:xfrm>
          <a:prstGeom prst="rect">
            <a:avLst/>
          </a:prstGeom>
          <a:noFill/>
        </p:spPr>
      </p:pic>
      <p:sp>
        <p:nvSpPr>
          <p:cNvPr id="42007" name="TextBox 33"/>
          <p:cNvSpPr txBox="1">
            <a:spLocks noChangeArrowheads="1"/>
          </p:cNvSpPr>
          <p:nvPr/>
        </p:nvSpPr>
        <p:spPr bwMode="auto">
          <a:xfrm>
            <a:off x="468313" y="4149725"/>
            <a:ext cx="2159000" cy="400050"/>
          </a:xfrm>
          <a:prstGeom prst="rect">
            <a:avLst/>
          </a:prstGeom>
          <a:noFill/>
          <a:ln w="9525">
            <a:noFill/>
            <a:miter lim="800000"/>
            <a:headEnd/>
            <a:tailEnd/>
          </a:ln>
        </p:spPr>
        <p:txBody>
          <a:bodyPr>
            <a:spAutoFit/>
          </a:bodyPr>
          <a:lstStyle/>
          <a:p>
            <a:pPr algn="ctr"/>
            <a:r>
              <a:rPr lang="en-GB" sz="2000" b="1">
                <a:solidFill>
                  <a:schemeClr val="accent2"/>
                </a:solidFill>
                <a:latin typeface="Corbel" pitchFamily="34" charset="0"/>
              </a:rPr>
              <a:t>opinions</a:t>
            </a:r>
          </a:p>
        </p:txBody>
      </p:sp>
      <p:cxnSp>
        <p:nvCxnSpPr>
          <p:cNvPr id="36" name="Straight Connector 35"/>
          <p:cNvCxnSpPr>
            <a:stCxn id="33" idx="3"/>
          </p:cNvCxnSpPr>
          <p:nvPr/>
        </p:nvCxnSpPr>
        <p:spPr>
          <a:xfrm flipV="1">
            <a:off x="2879725" y="4292600"/>
            <a:ext cx="179388" cy="36513"/>
          </a:xfrm>
          <a:prstGeom prst="line">
            <a:avLst/>
          </a:prstGeom>
          <a:ln w="28575"/>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auto">
              <a:spcAft>
                <a:spcPts val="0"/>
              </a:spcAft>
              <a:defRPr/>
            </a:pPr>
            <a:r>
              <a:rPr lang="en-GB" dirty="0" smtClean="0">
                <a:solidFill>
                  <a:schemeClr val="accent1">
                    <a:satMod val="150000"/>
                  </a:schemeClr>
                </a:solidFill>
              </a:rPr>
              <a:t>Questions...</a:t>
            </a:r>
            <a:endParaRPr lang="en-GB" dirty="0">
              <a:solidFill>
                <a:schemeClr val="accent1">
                  <a:satMod val="150000"/>
                </a:schemeClr>
              </a:solidFill>
            </a:endParaRPr>
          </a:p>
        </p:txBody>
      </p:sp>
      <p:sp>
        <p:nvSpPr>
          <p:cNvPr id="43010" name="Content Placeholder 2"/>
          <p:cNvSpPr>
            <a:spLocks noGrp="1"/>
          </p:cNvSpPr>
          <p:nvPr>
            <p:ph idx="1"/>
          </p:nvPr>
        </p:nvSpPr>
        <p:spPr/>
        <p:txBody>
          <a:bodyPr/>
          <a:lstStyle/>
          <a:p>
            <a:endParaRPr lang="en-GB" smtClean="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auto">
              <a:spcAft>
                <a:spcPts val="0"/>
              </a:spcAft>
              <a:defRPr/>
            </a:pPr>
            <a:r>
              <a:rPr lang="en-GB" dirty="0" smtClean="0">
                <a:solidFill>
                  <a:schemeClr val="accent1">
                    <a:satMod val="150000"/>
                  </a:schemeClr>
                </a:solidFill>
              </a:rPr>
              <a:t>Pour </a:t>
            </a:r>
            <a:r>
              <a:rPr lang="en-GB" dirty="0" err="1" smtClean="0">
                <a:solidFill>
                  <a:schemeClr val="accent1">
                    <a:satMod val="150000"/>
                  </a:schemeClr>
                </a:solidFill>
              </a:rPr>
              <a:t>finir</a:t>
            </a:r>
            <a:r>
              <a:rPr lang="en-GB" dirty="0" smtClean="0">
                <a:solidFill>
                  <a:schemeClr val="accent1">
                    <a:satMod val="150000"/>
                  </a:schemeClr>
                </a:solidFill>
              </a:rPr>
              <a:t>…</a:t>
            </a:r>
            <a:r>
              <a:rPr lang="en-GB" dirty="0" err="1" smtClean="0">
                <a:solidFill>
                  <a:schemeClr val="accent1">
                    <a:satMod val="150000"/>
                  </a:schemeClr>
                </a:solidFill>
              </a:rPr>
              <a:t>tu</a:t>
            </a:r>
            <a:r>
              <a:rPr lang="en-GB" dirty="0" smtClean="0">
                <a:solidFill>
                  <a:schemeClr val="accent1">
                    <a:satMod val="150000"/>
                  </a:schemeClr>
                </a:solidFill>
              </a:rPr>
              <a:t> </a:t>
            </a:r>
            <a:r>
              <a:rPr lang="en-GB" dirty="0" err="1" smtClean="0">
                <a:solidFill>
                  <a:schemeClr val="accent1">
                    <a:satMod val="150000"/>
                  </a:schemeClr>
                </a:solidFill>
              </a:rPr>
              <a:t>fais</a:t>
            </a:r>
            <a:r>
              <a:rPr lang="en-GB" dirty="0" smtClean="0">
                <a:solidFill>
                  <a:schemeClr val="accent1">
                    <a:satMod val="150000"/>
                  </a:schemeClr>
                </a:solidFill>
              </a:rPr>
              <a:t> du sport?</a:t>
            </a:r>
            <a:endParaRPr lang="en-US" dirty="0">
              <a:solidFill>
                <a:schemeClr val="accent1">
                  <a:satMod val="150000"/>
                </a:schemeClr>
              </a:solidFill>
            </a:endParaRPr>
          </a:p>
        </p:txBody>
      </p:sp>
      <p:sp>
        <p:nvSpPr>
          <p:cNvPr id="44034" name="Content Placeholder 2"/>
          <p:cNvSpPr>
            <a:spLocks noGrp="1"/>
          </p:cNvSpPr>
          <p:nvPr>
            <p:ph idx="1"/>
          </p:nvPr>
        </p:nvSpPr>
        <p:spPr>
          <a:xfrm>
            <a:off x="457200" y="1774825"/>
            <a:ext cx="8362950" cy="4625975"/>
          </a:xfrm>
        </p:spPr>
        <p:txBody>
          <a:bodyPr/>
          <a:lstStyle/>
          <a:p>
            <a:r>
              <a:rPr lang="en-GB" smtClean="0"/>
              <a:t>GCSE: J’adore faire du sport parce que c’est bon pour la santé. J’aime le foot parce que c’est cool et passionnant. </a:t>
            </a:r>
          </a:p>
          <a:p>
            <a:endParaRPr lang="en-GB" smtClean="0"/>
          </a:p>
          <a:p>
            <a:r>
              <a:rPr lang="en-GB" smtClean="0"/>
              <a:t>AS:  ?</a:t>
            </a:r>
          </a:p>
          <a:p>
            <a:pPr lvl="3"/>
            <a:r>
              <a:rPr lang="en-GB" smtClean="0"/>
              <a:t>Think about the directions you could take this answer in…</a:t>
            </a: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auto">
              <a:spcAft>
                <a:spcPts val="0"/>
              </a:spcAft>
              <a:defRPr/>
            </a:pPr>
            <a:r>
              <a:rPr lang="en-GB" dirty="0" smtClean="0">
                <a:solidFill>
                  <a:schemeClr val="accent1">
                    <a:satMod val="150000"/>
                  </a:schemeClr>
                </a:solidFill>
              </a:rPr>
              <a:t>Devoirs </a:t>
            </a:r>
            <a:endParaRPr lang="en-US" dirty="0">
              <a:solidFill>
                <a:schemeClr val="accent1">
                  <a:satMod val="150000"/>
                </a:schemeClr>
              </a:solidFill>
            </a:endParaRPr>
          </a:p>
        </p:txBody>
      </p:sp>
      <p:sp>
        <p:nvSpPr>
          <p:cNvPr id="45058" name="Content Placeholder 2"/>
          <p:cNvSpPr>
            <a:spLocks noGrp="1"/>
          </p:cNvSpPr>
          <p:nvPr>
            <p:ph idx="1"/>
          </p:nvPr>
        </p:nvSpPr>
        <p:spPr/>
        <p:txBody>
          <a:bodyPr/>
          <a:lstStyle/>
          <a:p>
            <a:r>
              <a:rPr lang="en-GB" smtClean="0"/>
              <a:t>Answers to sports questions 1-5 by </a:t>
            </a:r>
            <a:r>
              <a:rPr lang="en-GB" b="1" u="sng" smtClean="0"/>
              <a:t>Friday</a:t>
            </a:r>
          </a:p>
          <a:p>
            <a:endParaRPr lang="en-GB" b="1" u="sng" smtClean="0"/>
          </a:p>
          <a:p>
            <a:r>
              <a:rPr lang="en-GB" smtClean="0"/>
              <a:t>Please write your personal objective from today’s lesson at the top, and demonstrate in your answers that you’ve been working on it.</a:t>
            </a:r>
          </a:p>
          <a:p>
            <a:pPr>
              <a:buFont typeface="Wingdings 2" pitchFamily="18" charset="2"/>
              <a:buNone/>
            </a:pPr>
            <a:endParaRPr lang="en-GB" smtClean="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auto">
              <a:spcAft>
                <a:spcPts val="0"/>
              </a:spcAft>
              <a:defRPr/>
            </a:pPr>
            <a:r>
              <a:rPr lang="en-GB" dirty="0" smtClean="0">
                <a:solidFill>
                  <a:schemeClr val="accent1">
                    <a:satMod val="150000"/>
                  </a:schemeClr>
                </a:solidFill>
              </a:rPr>
              <a:t>Voluntary extra sessions</a:t>
            </a:r>
            <a:endParaRPr lang="en-GB" dirty="0">
              <a:solidFill>
                <a:schemeClr val="accent1">
                  <a:satMod val="150000"/>
                </a:schemeClr>
              </a:solidFill>
            </a:endParaRPr>
          </a:p>
        </p:txBody>
      </p:sp>
      <p:sp>
        <p:nvSpPr>
          <p:cNvPr id="47106" name="Content Placeholder 2"/>
          <p:cNvSpPr>
            <a:spLocks noGrp="1"/>
          </p:cNvSpPr>
          <p:nvPr>
            <p:ph idx="1"/>
          </p:nvPr>
        </p:nvSpPr>
        <p:spPr/>
        <p:txBody>
          <a:bodyPr/>
          <a:lstStyle/>
          <a:p>
            <a:r>
              <a:rPr lang="en-GB" u="sng" smtClean="0"/>
              <a:t>Every</a:t>
            </a:r>
            <a:r>
              <a:rPr lang="en-GB" smtClean="0"/>
              <a:t> Wednesday 3:05 – 4:30pm</a:t>
            </a:r>
          </a:p>
          <a:p>
            <a:endParaRPr lang="en-GB" smtClean="0"/>
          </a:p>
          <a:p>
            <a:r>
              <a:rPr lang="en-GB" smtClean="0"/>
              <a:t>Wednesday lunchtimes on request</a:t>
            </a:r>
          </a:p>
        </p:txBody>
      </p:sp>
      <p:sp>
        <p:nvSpPr>
          <p:cNvPr id="4" name="Rectangle 3"/>
          <p:cNvSpPr/>
          <p:nvPr/>
        </p:nvSpPr>
        <p:spPr>
          <a:xfrm>
            <a:off x="1403350" y="4292600"/>
            <a:ext cx="6337300" cy="18732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GB" sz="3200" dirty="0">
                <a:solidFill>
                  <a:schemeClr val="tx1"/>
                </a:solidFill>
              </a:rPr>
              <a:t>Attendance made a HUGE difference to last year’s group, especially in the oral paper...</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251062"/>
          </a:xfrm>
        </p:spPr>
        <p:txBody>
          <a:bodyPr/>
          <a:lstStyle/>
          <a:p>
            <a:pPr fontAlgn="auto">
              <a:spcAft>
                <a:spcPts val="0"/>
              </a:spcAft>
              <a:defRPr/>
            </a:pPr>
            <a:r>
              <a:rPr lang="en-GB" dirty="0" err="1" smtClean="0">
                <a:solidFill>
                  <a:schemeClr val="accent1">
                    <a:satMod val="150000"/>
                  </a:schemeClr>
                </a:solidFill>
              </a:rPr>
              <a:t>Objectifs</a:t>
            </a:r>
            <a:r>
              <a:rPr lang="en-GB" dirty="0" smtClean="0">
                <a:solidFill>
                  <a:schemeClr val="accent1">
                    <a:satMod val="150000"/>
                  </a:schemeClr>
                </a:solidFill>
              </a:rPr>
              <a:t> </a:t>
            </a:r>
            <a:endParaRPr lang="en-US" dirty="0">
              <a:solidFill>
                <a:schemeClr val="accent1">
                  <a:satMod val="150000"/>
                </a:schemeClr>
              </a:solidFill>
            </a:endParaRPr>
          </a:p>
        </p:txBody>
      </p:sp>
      <p:sp>
        <p:nvSpPr>
          <p:cNvPr id="3" name="Text Placeholder 2"/>
          <p:cNvSpPr>
            <a:spLocks noGrp="1"/>
          </p:cNvSpPr>
          <p:nvPr>
            <p:ph type="body" idx="1"/>
          </p:nvPr>
        </p:nvSpPr>
        <p:spPr>
          <a:xfrm>
            <a:off x="457200" y="1628775"/>
            <a:ext cx="4040188" cy="649288"/>
          </a:xfrm>
          <a:solidFill>
            <a:schemeClr val="accent1">
              <a:lumMod val="20000"/>
              <a:lumOff val="80000"/>
            </a:schemeClr>
          </a:solidFill>
        </p:spPr>
        <p:txBody>
          <a:bodyPr rtlCol="0">
            <a:normAutofit/>
          </a:bodyPr>
          <a:lstStyle/>
          <a:p>
            <a:pPr algn="ctr" fontAlgn="auto">
              <a:spcBef>
                <a:spcPts val="0"/>
              </a:spcBef>
              <a:spcAft>
                <a:spcPts val="0"/>
              </a:spcAft>
              <a:buFont typeface="Wingdings 2"/>
              <a:buNone/>
              <a:defRPr/>
            </a:pPr>
            <a:r>
              <a:rPr lang="en-GB" dirty="0" err="1" smtClean="0"/>
              <a:t>Objectifs</a:t>
            </a:r>
            <a:r>
              <a:rPr lang="en-GB" dirty="0" smtClean="0"/>
              <a:t> de la </a:t>
            </a:r>
            <a:r>
              <a:rPr lang="en-GB" dirty="0" err="1" smtClean="0"/>
              <a:t>classe</a:t>
            </a:r>
            <a:endParaRPr lang="en-US" dirty="0"/>
          </a:p>
        </p:txBody>
      </p:sp>
      <p:sp>
        <p:nvSpPr>
          <p:cNvPr id="4" name="Content Placeholder 3"/>
          <p:cNvSpPr>
            <a:spLocks noGrp="1"/>
          </p:cNvSpPr>
          <p:nvPr>
            <p:ph sz="half" idx="2"/>
          </p:nvPr>
        </p:nvSpPr>
        <p:spPr>
          <a:xfrm>
            <a:off x="457200" y="2379663"/>
            <a:ext cx="4040188" cy="2132012"/>
          </a:xfrm>
          <a:solidFill>
            <a:schemeClr val="accent1">
              <a:lumMod val="20000"/>
              <a:lumOff val="80000"/>
            </a:schemeClr>
          </a:solidFill>
        </p:spPr>
        <p:txBody>
          <a:bodyPr rtlCol="0">
            <a:noAutofit/>
          </a:bodyPr>
          <a:lstStyle/>
          <a:p>
            <a:pPr marL="438912" indent="-320040" fontAlgn="auto">
              <a:spcBef>
                <a:spcPts val="0"/>
              </a:spcBef>
              <a:spcAft>
                <a:spcPts val="0"/>
              </a:spcAft>
              <a:buFont typeface="Wingdings 2"/>
              <a:buChar char=""/>
              <a:defRPr/>
            </a:pPr>
            <a:r>
              <a:rPr lang="en-GB" sz="2200" dirty="0" smtClean="0"/>
              <a:t>To be able to discuss ‘sport’ with more sophistication</a:t>
            </a:r>
          </a:p>
          <a:p>
            <a:pPr marL="438912" indent="-320040" fontAlgn="auto">
              <a:spcBef>
                <a:spcPts val="0"/>
              </a:spcBef>
              <a:spcAft>
                <a:spcPts val="0"/>
              </a:spcAft>
              <a:buFont typeface="Wingdings 2"/>
              <a:buChar char=""/>
              <a:defRPr/>
            </a:pPr>
            <a:endParaRPr lang="en-GB" sz="1400" dirty="0" smtClean="0"/>
          </a:p>
          <a:p>
            <a:pPr marL="438912" indent="-320040" fontAlgn="auto">
              <a:spcBef>
                <a:spcPts val="0"/>
              </a:spcBef>
              <a:spcAft>
                <a:spcPts val="0"/>
              </a:spcAft>
              <a:buFont typeface="Wingdings 2"/>
              <a:buChar char=""/>
              <a:defRPr/>
            </a:pPr>
            <a:r>
              <a:rPr lang="en-GB" sz="2200" dirty="0" smtClean="0"/>
              <a:t>To be able to respond to unprepared questions more fluently</a:t>
            </a:r>
          </a:p>
          <a:p>
            <a:pPr marL="438912" indent="-320040" fontAlgn="auto">
              <a:spcBef>
                <a:spcPts val="0"/>
              </a:spcBef>
              <a:spcAft>
                <a:spcPts val="0"/>
              </a:spcAft>
              <a:buFont typeface="Wingdings 2"/>
              <a:buChar char=""/>
              <a:defRPr/>
            </a:pPr>
            <a:endParaRPr lang="en-US" sz="2200" dirty="0"/>
          </a:p>
        </p:txBody>
      </p:sp>
      <p:sp>
        <p:nvSpPr>
          <p:cNvPr id="5" name="Text Placeholder 4"/>
          <p:cNvSpPr>
            <a:spLocks noGrp="1"/>
          </p:cNvSpPr>
          <p:nvPr>
            <p:ph type="body" sz="quarter" idx="3"/>
          </p:nvPr>
        </p:nvSpPr>
        <p:spPr>
          <a:xfrm>
            <a:off x="4645025" y="1628775"/>
            <a:ext cx="4041775" cy="649288"/>
          </a:xfrm>
          <a:solidFill>
            <a:schemeClr val="accent1">
              <a:lumMod val="20000"/>
              <a:lumOff val="80000"/>
            </a:schemeClr>
          </a:solidFill>
        </p:spPr>
        <p:txBody>
          <a:bodyPr rtlCol="0">
            <a:normAutofit/>
          </a:bodyPr>
          <a:lstStyle/>
          <a:p>
            <a:pPr algn="ctr" fontAlgn="auto">
              <a:spcBef>
                <a:spcPts val="0"/>
              </a:spcBef>
              <a:spcAft>
                <a:spcPts val="0"/>
              </a:spcAft>
              <a:buFont typeface="Wingdings 2"/>
              <a:buNone/>
              <a:defRPr/>
            </a:pPr>
            <a:r>
              <a:rPr lang="fr-FR" dirty="0" smtClean="0"/>
              <a:t>Objectif personnel</a:t>
            </a:r>
            <a:endParaRPr lang="fr-FR" dirty="0"/>
          </a:p>
        </p:txBody>
      </p:sp>
      <p:sp>
        <p:nvSpPr>
          <p:cNvPr id="6" name="Content Placeholder 5"/>
          <p:cNvSpPr>
            <a:spLocks noGrp="1"/>
          </p:cNvSpPr>
          <p:nvPr>
            <p:ph sz="quarter" idx="4"/>
          </p:nvPr>
        </p:nvSpPr>
        <p:spPr>
          <a:xfrm>
            <a:off x="4645025" y="2379663"/>
            <a:ext cx="4041775" cy="2132012"/>
          </a:xfrm>
          <a:solidFill>
            <a:schemeClr val="accent1">
              <a:lumMod val="20000"/>
              <a:lumOff val="80000"/>
            </a:schemeClr>
          </a:solidFill>
        </p:spPr>
        <p:txBody>
          <a:bodyPr rtlCol="0">
            <a:normAutofit/>
          </a:bodyPr>
          <a:lstStyle/>
          <a:p>
            <a:pPr marL="438912" indent="-320040" fontAlgn="auto">
              <a:spcBef>
                <a:spcPts val="0"/>
              </a:spcBef>
              <a:spcAft>
                <a:spcPts val="0"/>
              </a:spcAft>
              <a:buFont typeface="Wingdings 2"/>
              <a:buChar char=""/>
              <a:defRPr/>
            </a:pPr>
            <a:r>
              <a:rPr lang="en-GB" dirty="0" smtClean="0"/>
              <a:t>?</a:t>
            </a:r>
            <a:endParaRPr lang="en-US" dirty="0"/>
          </a:p>
        </p:txBody>
      </p:sp>
      <p:sp>
        <p:nvSpPr>
          <p:cNvPr id="7" name="Rectangle 6"/>
          <p:cNvSpPr/>
          <p:nvPr/>
        </p:nvSpPr>
        <p:spPr>
          <a:xfrm>
            <a:off x="468313" y="4797425"/>
            <a:ext cx="8207375" cy="719138"/>
          </a:xfrm>
          <a:prstGeom prst="rect">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GB" sz="2300" b="1" dirty="0">
                <a:solidFill>
                  <a:schemeClr val="tx1"/>
                </a:solidFill>
                <a:latin typeface="+mj-lt"/>
              </a:rPr>
              <a:t>PHRASE DU JOUR</a:t>
            </a:r>
            <a:endParaRPr lang="en-US" sz="2300" b="1" dirty="0">
              <a:solidFill>
                <a:schemeClr val="tx1"/>
              </a:solidFill>
              <a:latin typeface="+mj-lt"/>
            </a:endParaRPr>
          </a:p>
        </p:txBody>
      </p:sp>
      <p:sp>
        <p:nvSpPr>
          <p:cNvPr id="8" name="Rectangle 7"/>
          <p:cNvSpPr/>
          <p:nvPr/>
        </p:nvSpPr>
        <p:spPr>
          <a:xfrm>
            <a:off x="468313" y="5589588"/>
            <a:ext cx="8207375" cy="1079500"/>
          </a:xfrm>
          <a:prstGeom prst="rect">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buClr>
                <a:schemeClr val="accent1"/>
              </a:buClr>
              <a:buFont typeface="Wingdings" pitchFamily="2" charset="2"/>
              <a:buChar char="§"/>
              <a:defRPr/>
            </a:pPr>
            <a:r>
              <a:rPr lang="en-GB" sz="2400" dirty="0">
                <a:solidFill>
                  <a:schemeClr val="tx1"/>
                </a:solidFill>
              </a:rPr>
              <a:t>   </a:t>
            </a:r>
            <a:r>
              <a:rPr lang="en-GB" sz="2400" dirty="0" err="1">
                <a:solidFill>
                  <a:schemeClr val="tx1"/>
                </a:solidFill>
              </a:rPr>
              <a:t>Pouvez</a:t>
            </a:r>
            <a:r>
              <a:rPr lang="en-GB" sz="2400" dirty="0">
                <a:solidFill>
                  <a:schemeClr val="tx1"/>
                </a:solidFill>
              </a:rPr>
              <a:t> </a:t>
            </a:r>
            <a:r>
              <a:rPr lang="en-GB" sz="2400" dirty="0" err="1">
                <a:solidFill>
                  <a:schemeClr val="tx1"/>
                </a:solidFill>
              </a:rPr>
              <a:t>vous</a:t>
            </a:r>
            <a:r>
              <a:rPr lang="en-GB" sz="2400" dirty="0">
                <a:solidFill>
                  <a:schemeClr val="tx1"/>
                </a:solidFill>
              </a:rPr>
              <a:t> </a:t>
            </a:r>
            <a:r>
              <a:rPr lang="en-GB" sz="2400" dirty="0" err="1">
                <a:solidFill>
                  <a:schemeClr val="tx1"/>
                </a:solidFill>
              </a:rPr>
              <a:t>expliquer</a:t>
            </a:r>
            <a:r>
              <a:rPr lang="en-GB" sz="2400" dirty="0">
                <a:solidFill>
                  <a:schemeClr val="tx1"/>
                </a:solidFill>
              </a:rPr>
              <a:t> la question </a:t>
            </a:r>
            <a:r>
              <a:rPr lang="en-GB" sz="2400" dirty="0" err="1">
                <a:solidFill>
                  <a:schemeClr val="tx1"/>
                </a:solidFill>
              </a:rPr>
              <a:t>s’il</a:t>
            </a:r>
            <a:r>
              <a:rPr lang="en-GB" sz="2400" dirty="0">
                <a:solidFill>
                  <a:schemeClr val="tx1"/>
                </a:solidFill>
              </a:rPr>
              <a:t> </a:t>
            </a:r>
            <a:r>
              <a:rPr lang="en-GB" sz="2400" dirty="0" err="1">
                <a:solidFill>
                  <a:schemeClr val="tx1"/>
                </a:solidFill>
              </a:rPr>
              <a:t>vous</a:t>
            </a:r>
            <a:r>
              <a:rPr lang="en-GB" sz="2400" dirty="0">
                <a:solidFill>
                  <a:schemeClr val="tx1"/>
                </a:solidFill>
              </a:rPr>
              <a:t> </a:t>
            </a:r>
            <a:r>
              <a:rPr lang="en-GB" sz="2400" dirty="0" err="1">
                <a:solidFill>
                  <a:schemeClr val="tx1"/>
                </a:solidFill>
              </a:rPr>
              <a:t>plaît</a:t>
            </a:r>
            <a:r>
              <a:rPr lang="en-GB" sz="2400" dirty="0">
                <a:solidFill>
                  <a:schemeClr val="tx1"/>
                </a:solidFill>
              </a:rPr>
              <a:t>?</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auto">
              <a:spcAft>
                <a:spcPts val="0"/>
              </a:spcAft>
              <a:defRPr/>
            </a:pPr>
            <a:r>
              <a:rPr lang="en-GB" dirty="0" smtClean="0">
                <a:solidFill>
                  <a:schemeClr val="accent1">
                    <a:satMod val="150000"/>
                  </a:schemeClr>
                </a:solidFill>
              </a:rPr>
              <a:t>Brainstorming…</a:t>
            </a:r>
            <a:endParaRPr lang="en-US" dirty="0">
              <a:solidFill>
                <a:schemeClr val="accent1">
                  <a:satMod val="150000"/>
                </a:schemeClr>
              </a:solidFill>
            </a:endParaRPr>
          </a:p>
        </p:txBody>
      </p:sp>
      <p:pic>
        <p:nvPicPr>
          <p:cNvPr id="25602" name="Picture 2" descr="http://images.all-free-download.com/images/graphiclarge/cloud_outline_clip_art_16556.jpg"/>
          <p:cNvPicPr>
            <a:picLocks noChangeAspect="1" noChangeArrowheads="1"/>
          </p:cNvPicPr>
          <p:nvPr/>
        </p:nvPicPr>
        <p:blipFill>
          <a:blip r:embed="rId2" cstate="print">
            <a:duotone>
              <a:schemeClr val="accent1">
                <a:shade val="45000"/>
                <a:satMod val="135000"/>
              </a:schemeClr>
              <a:prstClr val="white"/>
            </a:duotone>
          </a:blip>
          <a:srcRect/>
          <a:stretch>
            <a:fillRect/>
          </a:stretch>
        </p:blipFill>
        <p:spPr bwMode="auto">
          <a:xfrm>
            <a:off x="3059832" y="3356992"/>
            <a:ext cx="2880320" cy="1049289"/>
          </a:xfrm>
          <a:prstGeom prst="rect">
            <a:avLst/>
          </a:prstGeom>
          <a:noFill/>
        </p:spPr>
      </p:pic>
      <p:sp>
        <p:nvSpPr>
          <p:cNvPr id="19459" name="TextBox 4"/>
          <p:cNvSpPr txBox="1">
            <a:spLocks noChangeArrowheads="1"/>
          </p:cNvSpPr>
          <p:nvPr/>
        </p:nvSpPr>
        <p:spPr bwMode="auto">
          <a:xfrm>
            <a:off x="3419475" y="3573463"/>
            <a:ext cx="2160588" cy="522287"/>
          </a:xfrm>
          <a:prstGeom prst="rect">
            <a:avLst/>
          </a:prstGeom>
          <a:noFill/>
          <a:ln w="9525">
            <a:noFill/>
            <a:miter lim="800000"/>
            <a:headEnd/>
            <a:tailEnd/>
          </a:ln>
        </p:spPr>
        <p:txBody>
          <a:bodyPr>
            <a:spAutoFit/>
          </a:bodyPr>
          <a:lstStyle/>
          <a:p>
            <a:pPr algn="ctr"/>
            <a:r>
              <a:rPr lang="en-GB" sz="2800" b="1">
                <a:solidFill>
                  <a:schemeClr val="accent1"/>
                </a:solidFill>
                <a:latin typeface="Corbel" pitchFamily="34" charset="0"/>
              </a:rPr>
              <a:t>Le sport</a:t>
            </a:r>
            <a:endParaRPr lang="en-US" sz="2800" b="1">
              <a:solidFill>
                <a:schemeClr val="accent1"/>
              </a:solidFill>
              <a:latin typeface="Corbel" pitchFamily="34" charset="0"/>
            </a:endParaRPr>
          </a:p>
        </p:txBody>
      </p:sp>
      <p:pic>
        <p:nvPicPr>
          <p:cNvPr id="19460" name="Picture 2" descr="http://images.all-free-download.com/images/graphiclarge/cloud_outline_clip_art_16556.jpg"/>
          <p:cNvPicPr>
            <a:picLocks noChangeAspect="1" noChangeArrowheads="1"/>
          </p:cNvPicPr>
          <p:nvPr/>
        </p:nvPicPr>
        <p:blipFill>
          <a:blip r:embed="rId2"/>
          <a:srcRect/>
          <a:stretch>
            <a:fillRect/>
          </a:stretch>
        </p:blipFill>
        <p:spPr bwMode="auto">
          <a:xfrm>
            <a:off x="468313" y="2420938"/>
            <a:ext cx="2879725" cy="1049337"/>
          </a:xfrm>
          <a:prstGeom prst="rect">
            <a:avLst/>
          </a:prstGeom>
          <a:noFill/>
          <a:ln w="9525">
            <a:noFill/>
            <a:miter lim="800000"/>
            <a:headEnd/>
            <a:tailEnd/>
          </a:ln>
        </p:spPr>
      </p:pic>
      <p:sp>
        <p:nvSpPr>
          <p:cNvPr id="19461" name="TextBox 8"/>
          <p:cNvSpPr txBox="1">
            <a:spLocks noChangeArrowheads="1"/>
          </p:cNvSpPr>
          <p:nvPr/>
        </p:nvSpPr>
        <p:spPr bwMode="auto">
          <a:xfrm>
            <a:off x="900113" y="2708275"/>
            <a:ext cx="2159000" cy="400050"/>
          </a:xfrm>
          <a:prstGeom prst="rect">
            <a:avLst/>
          </a:prstGeom>
          <a:noFill/>
          <a:ln w="9525">
            <a:noFill/>
            <a:miter lim="800000"/>
            <a:headEnd/>
            <a:tailEnd/>
          </a:ln>
        </p:spPr>
        <p:txBody>
          <a:bodyPr>
            <a:spAutoFit/>
          </a:bodyPr>
          <a:lstStyle/>
          <a:p>
            <a:pPr algn="ctr"/>
            <a:r>
              <a:rPr lang="en-GB" sz="2000" b="1">
                <a:latin typeface="Corbel" pitchFamily="34" charset="0"/>
              </a:rPr>
              <a:t>10 x sports</a:t>
            </a:r>
            <a:endParaRPr lang="en-US" sz="2000" b="1">
              <a:latin typeface="Corbel" pitchFamily="34" charset="0"/>
            </a:endParaRPr>
          </a:p>
        </p:txBody>
      </p:sp>
      <p:pic>
        <p:nvPicPr>
          <p:cNvPr id="19462" name="Picture 2" descr="http://images.all-free-download.com/images/graphiclarge/cloud_outline_clip_art_16556.jpg"/>
          <p:cNvPicPr>
            <a:picLocks noChangeAspect="1" noChangeArrowheads="1"/>
          </p:cNvPicPr>
          <p:nvPr/>
        </p:nvPicPr>
        <p:blipFill>
          <a:blip r:embed="rId2"/>
          <a:srcRect/>
          <a:stretch>
            <a:fillRect/>
          </a:stretch>
        </p:blipFill>
        <p:spPr bwMode="auto">
          <a:xfrm>
            <a:off x="5580063" y="2133600"/>
            <a:ext cx="2879725" cy="1049338"/>
          </a:xfrm>
          <a:prstGeom prst="rect">
            <a:avLst/>
          </a:prstGeom>
          <a:noFill/>
          <a:ln w="9525">
            <a:noFill/>
            <a:miter lim="800000"/>
            <a:headEnd/>
            <a:tailEnd/>
          </a:ln>
        </p:spPr>
      </p:pic>
      <p:sp>
        <p:nvSpPr>
          <p:cNvPr id="19463" name="TextBox 10"/>
          <p:cNvSpPr txBox="1">
            <a:spLocks noChangeArrowheads="1"/>
          </p:cNvSpPr>
          <p:nvPr/>
        </p:nvSpPr>
        <p:spPr bwMode="auto">
          <a:xfrm>
            <a:off x="6011863" y="2420938"/>
            <a:ext cx="2160587" cy="400050"/>
          </a:xfrm>
          <a:prstGeom prst="rect">
            <a:avLst/>
          </a:prstGeom>
          <a:noFill/>
          <a:ln w="9525">
            <a:noFill/>
            <a:miter lim="800000"/>
            <a:headEnd/>
            <a:tailEnd/>
          </a:ln>
        </p:spPr>
        <p:txBody>
          <a:bodyPr>
            <a:spAutoFit/>
          </a:bodyPr>
          <a:lstStyle/>
          <a:p>
            <a:pPr algn="ctr"/>
            <a:r>
              <a:rPr lang="en-GB" sz="2000" b="1">
                <a:latin typeface="Corbel" pitchFamily="34" charset="0"/>
              </a:rPr>
              <a:t>6 x opinions</a:t>
            </a:r>
            <a:endParaRPr lang="en-US" sz="2000" b="1">
              <a:latin typeface="Corbel" pitchFamily="34" charset="0"/>
            </a:endParaRPr>
          </a:p>
        </p:txBody>
      </p:sp>
      <p:pic>
        <p:nvPicPr>
          <p:cNvPr id="19464" name="Picture 2" descr="http://images.all-free-download.com/images/graphiclarge/cloud_outline_clip_art_16556.jpg"/>
          <p:cNvPicPr>
            <a:picLocks noChangeAspect="1" noChangeArrowheads="1"/>
          </p:cNvPicPr>
          <p:nvPr/>
        </p:nvPicPr>
        <p:blipFill>
          <a:blip r:embed="rId2"/>
          <a:srcRect/>
          <a:stretch>
            <a:fillRect/>
          </a:stretch>
        </p:blipFill>
        <p:spPr bwMode="auto">
          <a:xfrm>
            <a:off x="1187450" y="4868863"/>
            <a:ext cx="2879725" cy="1049337"/>
          </a:xfrm>
          <a:prstGeom prst="rect">
            <a:avLst/>
          </a:prstGeom>
          <a:noFill/>
          <a:ln w="9525">
            <a:noFill/>
            <a:miter lim="800000"/>
            <a:headEnd/>
            <a:tailEnd/>
          </a:ln>
        </p:spPr>
      </p:pic>
      <p:sp>
        <p:nvSpPr>
          <p:cNvPr id="19465" name="TextBox 12"/>
          <p:cNvSpPr txBox="1">
            <a:spLocks noChangeArrowheads="1"/>
          </p:cNvSpPr>
          <p:nvPr/>
        </p:nvSpPr>
        <p:spPr bwMode="auto">
          <a:xfrm>
            <a:off x="1619250" y="5157788"/>
            <a:ext cx="2160588" cy="400050"/>
          </a:xfrm>
          <a:prstGeom prst="rect">
            <a:avLst/>
          </a:prstGeom>
          <a:noFill/>
          <a:ln w="9525">
            <a:noFill/>
            <a:miter lim="800000"/>
            <a:headEnd/>
            <a:tailEnd/>
          </a:ln>
        </p:spPr>
        <p:txBody>
          <a:bodyPr>
            <a:spAutoFit/>
          </a:bodyPr>
          <a:lstStyle/>
          <a:p>
            <a:pPr algn="ctr"/>
            <a:r>
              <a:rPr lang="en-GB" sz="2000" b="1">
                <a:latin typeface="Corbel" pitchFamily="34" charset="0"/>
              </a:rPr>
              <a:t>3 x avantages</a:t>
            </a:r>
            <a:endParaRPr lang="en-US" sz="2000" b="1">
              <a:latin typeface="Corbel" pitchFamily="34" charset="0"/>
            </a:endParaRPr>
          </a:p>
        </p:txBody>
      </p:sp>
      <p:pic>
        <p:nvPicPr>
          <p:cNvPr id="19466" name="Picture 2" descr="http://images.all-free-download.com/images/graphiclarge/cloud_outline_clip_art_16556.jpg"/>
          <p:cNvPicPr>
            <a:picLocks noChangeAspect="1" noChangeArrowheads="1"/>
          </p:cNvPicPr>
          <p:nvPr/>
        </p:nvPicPr>
        <p:blipFill>
          <a:blip r:embed="rId2"/>
          <a:srcRect/>
          <a:stretch>
            <a:fillRect/>
          </a:stretch>
        </p:blipFill>
        <p:spPr bwMode="auto">
          <a:xfrm>
            <a:off x="5724525" y="4652963"/>
            <a:ext cx="2879725" cy="1800225"/>
          </a:xfrm>
          <a:prstGeom prst="rect">
            <a:avLst/>
          </a:prstGeom>
          <a:noFill/>
          <a:ln w="9525">
            <a:noFill/>
            <a:miter lim="800000"/>
            <a:headEnd/>
            <a:tailEnd/>
          </a:ln>
        </p:spPr>
      </p:pic>
      <p:sp>
        <p:nvSpPr>
          <p:cNvPr id="19467" name="TextBox 14"/>
          <p:cNvSpPr txBox="1">
            <a:spLocks noChangeArrowheads="1"/>
          </p:cNvSpPr>
          <p:nvPr/>
        </p:nvSpPr>
        <p:spPr bwMode="auto">
          <a:xfrm>
            <a:off x="6084888" y="5078413"/>
            <a:ext cx="2159000" cy="1014412"/>
          </a:xfrm>
          <a:prstGeom prst="rect">
            <a:avLst/>
          </a:prstGeom>
          <a:noFill/>
          <a:ln w="9525">
            <a:noFill/>
            <a:miter lim="800000"/>
            <a:headEnd/>
            <a:tailEnd/>
          </a:ln>
        </p:spPr>
        <p:txBody>
          <a:bodyPr>
            <a:spAutoFit/>
          </a:bodyPr>
          <a:lstStyle/>
          <a:p>
            <a:pPr algn="ctr"/>
            <a:r>
              <a:rPr lang="en-GB" sz="2000" b="1">
                <a:latin typeface="Corbel" pitchFamily="34" charset="0"/>
              </a:rPr>
              <a:t>Réponse à la question ‘tu fais du sport?’</a:t>
            </a:r>
            <a:endParaRPr lang="en-US" sz="2000" b="1">
              <a:latin typeface="Corbel" pitchFamily="34" charset="0"/>
            </a:endParaRPr>
          </a:p>
        </p:txBody>
      </p:sp>
      <p:cxnSp>
        <p:nvCxnSpPr>
          <p:cNvPr id="17" name="Straight Connector 16"/>
          <p:cNvCxnSpPr/>
          <p:nvPr/>
        </p:nvCxnSpPr>
        <p:spPr>
          <a:xfrm flipH="1" flipV="1">
            <a:off x="2627313" y="3357563"/>
            <a:ext cx="720725" cy="287337"/>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flipV="1">
            <a:off x="5292725" y="3141663"/>
            <a:ext cx="358775" cy="287337"/>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p:nvCxnSpPr>
        <p:spPr>
          <a:xfrm flipH="1">
            <a:off x="3132138" y="4365625"/>
            <a:ext cx="503237" cy="503238"/>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p:nvCxnSpPr>
        <p:spPr>
          <a:xfrm>
            <a:off x="5219700" y="4292600"/>
            <a:ext cx="865188" cy="720725"/>
          </a:xfrm>
          <a:prstGeom prst="line">
            <a:avLst/>
          </a:prstGeom>
          <a:ln w="28575"/>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auto">
              <a:spcAft>
                <a:spcPts val="0"/>
              </a:spcAft>
              <a:defRPr/>
            </a:pPr>
            <a:r>
              <a:rPr lang="en-GB" dirty="0" smtClean="0">
                <a:solidFill>
                  <a:schemeClr val="accent1">
                    <a:satMod val="150000"/>
                  </a:schemeClr>
                </a:solidFill>
              </a:rPr>
              <a:t>Des questions…</a:t>
            </a:r>
            <a:endParaRPr lang="en-US" dirty="0">
              <a:solidFill>
                <a:schemeClr val="accent1">
                  <a:satMod val="150000"/>
                </a:schemeClr>
              </a:solidFill>
            </a:endParaRPr>
          </a:p>
        </p:txBody>
      </p:sp>
      <p:sp>
        <p:nvSpPr>
          <p:cNvPr id="3" name="Content Placeholder 2"/>
          <p:cNvSpPr>
            <a:spLocks noGrp="1"/>
          </p:cNvSpPr>
          <p:nvPr>
            <p:ph idx="1"/>
          </p:nvPr>
        </p:nvSpPr>
        <p:spPr>
          <a:xfrm>
            <a:off x="457200" y="1774825"/>
            <a:ext cx="8507413" cy="4822825"/>
          </a:xfrm>
        </p:spPr>
        <p:txBody>
          <a:bodyPr rtlCol="0">
            <a:normAutofit fontScale="77500" lnSpcReduction="20000"/>
          </a:bodyPr>
          <a:lstStyle/>
          <a:p>
            <a:pPr marL="96838" indent="12700" fontAlgn="auto">
              <a:spcBef>
                <a:spcPts val="0"/>
              </a:spcBef>
              <a:spcAft>
                <a:spcPts val="0"/>
              </a:spcAft>
              <a:buClr>
                <a:schemeClr val="accent1">
                  <a:lumMod val="75000"/>
                </a:schemeClr>
              </a:buClr>
              <a:buFont typeface="+mj-lt"/>
              <a:buAutoNum type="arabicPeriod"/>
              <a:defRPr/>
            </a:pPr>
            <a:r>
              <a:rPr lang="fr-FR" dirty="0" smtClean="0"/>
              <a:t>Pratiquez-vous du sport? </a:t>
            </a:r>
            <a:br>
              <a:rPr lang="fr-FR" dirty="0" smtClean="0"/>
            </a:br>
            <a:endParaRPr lang="fr-FR" dirty="0" smtClean="0"/>
          </a:p>
          <a:p>
            <a:pPr marL="96838" indent="12700" fontAlgn="auto">
              <a:spcBef>
                <a:spcPts val="0"/>
              </a:spcBef>
              <a:spcAft>
                <a:spcPts val="0"/>
              </a:spcAft>
              <a:buClr>
                <a:schemeClr val="accent1">
                  <a:lumMod val="75000"/>
                </a:schemeClr>
              </a:buClr>
              <a:buFont typeface="+mj-lt"/>
              <a:buAutoNum type="arabicPeriod"/>
              <a:defRPr/>
            </a:pPr>
            <a:r>
              <a:rPr lang="fr-FR" dirty="0" smtClean="0"/>
              <a:t>Quels sont les avantages du sport?</a:t>
            </a:r>
            <a:br>
              <a:rPr lang="fr-FR" dirty="0" smtClean="0"/>
            </a:br>
            <a:endParaRPr lang="fr-FR" dirty="0" smtClean="0"/>
          </a:p>
          <a:p>
            <a:pPr marL="96838" indent="12700" fontAlgn="auto">
              <a:spcBef>
                <a:spcPts val="0"/>
              </a:spcBef>
              <a:spcAft>
                <a:spcPts val="0"/>
              </a:spcAft>
              <a:buClr>
                <a:schemeClr val="accent1">
                  <a:lumMod val="75000"/>
                </a:schemeClr>
              </a:buClr>
              <a:buFont typeface="+mj-lt"/>
              <a:buAutoNum type="arabicPeriod"/>
              <a:defRPr/>
            </a:pPr>
            <a:r>
              <a:rPr lang="fr-FR" dirty="0" smtClean="0"/>
              <a:t>Comment as-tu trouvé les Jeux Olympiques?</a:t>
            </a:r>
          </a:p>
          <a:p>
            <a:pPr marL="96838" indent="12700" fontAlgn="auto">
              <a:spcBef>
                <a:spcPts val="0"/>
              </a:spcBef>
              <a:spcAft>
                <a:spcPts val="0"/>
              </a:spcAft>
              <a:buClr>
                <a:schemeClr val="accent1">
                  <a:lumMod val="75000"/>
                </a:schemeClr>
              </a:buClr>
              <a:buFont typeface="+mj-lt"/>
              <a:buAutoNum type="arabicPeriod"/>
              <a:defRPr/>
            </a:pPr>
            <a:endParaRPr lang="fr-FR" dirty="0" smtClean="0"/>
          </a:p>
          <a:p>
            <a:pPr marL="96838" indent="12700" fontAlgn="auto">
              <a:spcBef>
                <a:spcPts val="0"/>
              </a:spcBef>
              <a:spcAft>
                <a:spcPts val="0"/>
              </a:spcAft>
              <a:buClr>
                <a:schemeClr val="accent1">
                  <a:lumMod val="75000"/>
                </a:schemeClr>
              </a:buClr>
              <a:buFont typeface="+mj-lt"/>
              <a:buAutoNum type="arabicPeriod"/>
              <a:defRPr/>
            </a:pPr>
            <a:r>
              <a:rPr lang="fr-FR" dirty="0" smtClean="0"/>
              <a:t>Les jeunes, font-ils assez de sport?</a:t>
            </a:r>
          </a:p>
          <a:p>
            <a:pPr marL="96838" indent="12700" fontAlgn="auto">
              <a:spcBef>
                <a:spcPts val="0"/>
              </a:spcBef>
              <a:spcAft>
                <a:spcPts val="0"/>
              </a:spcAft>
              <a:buClr>
                <a:schemeClr val="accent1">
                  <a:lumMod val="75000"/>
                </a:schemeClr>
              </a:buClr>
              <a:buFont typeface="+mj-lt"/>
              <a:buAutoNum type="arabicPeriod"/>
              <a:defRPr/>
            </a:pPr>
            <a:endParaRPr lang="fr-FR" dirty="0" smtClean="0"/>
          </a:p>
          <a:p>
            <a:pPr marL="96838" indent="12700" fontAlgn="auto">
              <a:spcBef>
                <a:spcPts val="0"/>
              </a:spcBef>
              <a:spcAft>
                <a:spcPts val="0"/>
              </a:spcAft>
              <a:buClr>
                <a:schemeClr val="accent1">
                  <a:lumMod val="75000"/>
                </a:schemeClr>
              </a:buClr>
              <a:buFont typeface="+mj-lt"/>
              <a:buAutoNum type="arabicPeriod"/>
              <a:defRPr/>
            </a:pPr>
            <a:r>
              <a:rPr lang="fr-FR" dirty="0" smtClean="0"/>
              <a:t>Préférez-vous les sports individuels ou en équipe?</a:t>
            </a:r>
            <a:br>
              <a:rPr lang="fr-FR" dirty="0" smtClean="0"/>
            </a:br>
            <a:endParaRPr lang="fr-FR" dirty="0" smtClean="0"/>
          </a:p>
          <a:p>
            <a:pPr marL="96838" indent="12700" fontAlgn="auto">
              <a:spcBef>
                <a:spcPts val="0"/>
              </a:spcBef>
              <a:spcAft>
                <a:spcPts val="0"/>
              </a:spcAft>
              <a:buClr>
                <a:schemeClr val="accent1">
                  <a:lumMod val="75000"/>
                </a:schemeClr>
              </a:buClr>
              <a:buFont typeface="+mj-lt"/>
              <a:buAutoNum type="arabicPeriod"/>
              <a:defRPr/>
            </a:pPr>
            <a:r>
              <a:rPr lang="fr-FR" dirty="0" smtClean="0"/>
              <a:t>Que pensez-vous des sports extrêmes? (Faut-il les interdire?)</a:t>
            </a:r>
          </a:p>
          <a:p>
            <a:pPr marL="96838" indent="12700" fontAlgn="auto">
              <a:spcBef>
                <a:spcPts val="0"/>
              </a:spcBef>
              <a:spcAft>
                <a:spcPts val="0"/>
              </a:spcAft>
              <a:buClr>
                <a:schemeClr val="accent1">
                  <a:lumMod val="75000"/>
                </a:schemeClr>
              </a:buClr>
              <a:buFont typeface="+mj-lt"/>
              <a:buAutoNum type="arabicPeriod"/>
              <a:defRPr/>
            </a:pPr>
            <a:endParaRPr lang="fr-FR" dirty="0" smtClean="0"/>
          </a:p>
          <a:p>
            <a:pPr marL="96838" indent="12700" fontAlgn="auto">
              <a:spcBef>
                <a:spcPts val="0"/>
              </a:spcBef>
              <a:spcAft>
                <a:spcPts val="0"/>
              </a:spcAft>
              <a:buClr>
                <a:schemeClr val="accent1">
                  <a:lumMod val="75000"/>
                </a:schemeClr>
              </a:buClr>
              <a:buFont typeface="+mj-lt"/>
              <a:buAutoNum type="arabicPeriod"/>
              <a:defRPr/>
            </a:pPr>
            <a:r>
              <a:rPr lang="fr-FR" dirty="0" smtClean="0"/>
              <a:t>Comment peut-on encourager les filles à faire plus de sport? </a:t>
            </a:r>
          </a:p>
          <a:p>
            <a:pPr marL="96838" indent="12700" fontAlgn="auto">
              <a:spcBef>
                <a:spcPts val="0"/>
              </a:spcBef>
              <a:spcAft>
                <a:spcPts val="0"/>
              </a:spcAft>
              <a:buClr>
                <a:schemeClr val="accent1">
                  <a:lumMod val="75000"/>
                </a:schemeClr>
              </a:buClr>
              <a:buFont typeface="+mj-lt"/>
              <a:buAutoNum type="arabicPeriod"/>
              <a:defRPr/>
            </a:pPr>
            <a:endParaRPr lang="fr-FR" dirty="0" smtClean="0"/>
          </a:p>
          <a:p>
            <a:pPr marL="96838" indent="12700" fontAlgn="auto">
              <a:spcBef>
                <a:spcPts val="0"/>
              </a:spcBef>
              <a:spcAft>
                <a:spcPts val="0"/>
              </a:spcAft>
              <a:buClr>
                <a:schemeClr val="accent1">
                  <a:lumMod val="75000"/>
                </a:schemeClr>
              </a:buClr>
              <a:buFont typeface="+mj-lt"/>
              <a:buAutoNum type="arabicPeriod"/>
              <a:defRPr/>
            </a:pPr>
            <a:r>
              <a:rPr lang="fr-FR" dirty="0" smtClean="0"/>
              <a:t>Croyez-vous que le sport est important dans la vie?</a:t>
            </a:r>
          </a:p>
          <a:p>
            <a:pPr marL="96838" indent="12700" fontAlgn="auto">
              <a:spcBef>
                <a:spcPts val="0"/>
              </a:spcBef>
              <a:spcAft>
                <a:spcPts val="0"/>
              </a:spcAft>
              <a:buFont typeface="+mj-lt"/>
              <a:buAutoNum type="arabicPeriod"/>
              <a:defRPr/>
            </a:pPr>
            <a:endParaRPr lang="fr-FR"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auto">
              <a:spcAft>
                <a:spcPts val="0"/>
              </a:spcAft>
              <a:defRPr/>
            </a:pPr>
            <a:r>
              <a:rPr lang="en-GB" dirty="0" err="1" smtClean="0">
                <a:solidFill>
                  <a:schemeClr val="accent1">
                    <a:satMod val="150000"/>
                  </a:schemeClr>
                </a:solidFill>
              </a:rPr>
              <a:t>Pourquoi</a:t>
            </a:r>
            <a:r>
              <a:rPr lang="en-GB" dirty="0" smtClean="0">
                <a:solidFill>
                  <a:schemeClr val="accent1">
                    <a:satMod val="150000"/>
                  </a:schemeClr>
                </a:solidFill>
              </a:rPr>
              <a:t> faire du sport?</a:t>
            </a:r>
            <a:endParaRPr lang="en-US" dirty="0">
              <a:solidFill>
                <a:schemeClr val="accent1">
                  <a:satMod val="150000"/>
                </a:schemeClr>
              </a:solidFill>
            </a:endParaRPr>
          </a:p>
        </p:txBody>
      </p:sp>
      <p:sp>
        <p:nvSpPr>
          <p:cNvPr id="21506" name="Content Placeholder 2"/>
          <p:cNvSpPr>
            <a:spLocks noGrp="1"/>
          </p:cNvSpPr>
          <p:nvPr>
            <p:ph idx="1"/>
          </p:nvPr>
        </p:nvSpPr>
        <p:spPr/>
        <p:txBody>
          <a:bodyPr/>
          <a:lstStyle/>
          <a:p>
            <a:r>
              <a:rPr lang="en-GB" smtClean="0"/>
              <a:t>AQA  p.60</a:t>
            </a:r>
            <a:endParaRPr lang="en-US" smtClean="0"/>
          </a:p>
          <a:p>
            <a:endParaRPr lang="en-US" smtClean="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fontAlgn="auto">
              <a:spcAft>
                <a:spcPts val="0"/>
              </a:spcAft>
              <a:defRPr/>
            </a:pPr>
            <a:r>
              <a:rPr lang="en-GB" dirty="0" err="1" smtClean="0">
                <a:solidFill>
                  <a:schemeClr val="accent1">
                    <a:satMod val="150000"/>
                  </a:schemeClr>
                </a:solidFill>
              </a:rPr>
              <a:t>Idées</a:t>
            </a:r>
            <a:r>
              <a:rPr lang="en-GB" dirty="0" smtClean="0">
                <a:solidFill>
                  <a:schemeClr val="accent1">
                    <a:satMod val="150000"/>
                  </a:schemeClr>
                </a:solidFill>
              </a:rPr>
              <a:t> </a:t>
            </a:r>
            <a:r>
              <a:rPr lang="en-GB" dirty="0" err="1" smtClean="0">
                <a:solidFill>
                  <a:schemeClr val="accent1">
                    <a:satMod val="150000"/>
                  </a:schemeClr>
                </a:solidFill>
              </a:rPr>
              <a:t>clés</a:t>
            </a:r>
            <a:r>
              <a:rPr lang="en-GB" dirty="0" smtClean="0">
                <a:solidFill>
                  <a:schemeClr val="accent1">
                    <a:satMod val="150000"/>
                  </a:schemeClr>
                </a:solidFill>
              </a:rPr>
              <a:t> – </a:t>
            </a:r>
            <a:r>
              <a:rPr lang="en-GB" dirty="0" err="1" smtClean="0">
                <a:solidFill>
                  <a:schemeClr val="accent1">
                    <a:satMod val="150000"/>
                  </a:schemeClr>
                </a:solidFill>
              </a:rPr>
              <a:t>pourquoi</a:t>
            </a:r>
            <a:r>
              <a:rPr lang="en-GB" dirty="0" smtClean="0">
                <a:solidFill>
                  <a:schemeClr val="accent1">
                    <a:satMod val="150000"/>
                  </a:schemeClr>
                </a:solidFill>
              </a:rPr>
              <a:t> faire du sport?</a:t>
            </a:r>
            <a:endParaRPr lang="en-US" dirty="0">
              <a:solidFill>
                <a:schemeClr val="accent1">
                  <a:satMod val="150000"/>
                </a:schemeClr>
              </a:solidFill>
            </a:endParaRPr>
          </a:p>
        </p:txBody>
      </p:sp>
      <p:sp>
        <p:nvSpPr>
          <p:cNvPr id="4" name="Rounded Rectangular Callout 3"/>
          <p:cNvSpPr/>
          <p:nvPr/>
        </p:nvSpPr>
        <p:spPr>
          <a:xfrm>
            <a:off x="683568" y="1556792"/>
            <a:ext cx="2232248" cy="792088"/>
          </a:xfrm>
          <a:prstGeom prst="wedgeRoundRectCallout">
            <a:avLst>
              <a:gd name="adj1" fmla="val -37952"/>
              <a:gd name="adj2" fmla="val 71115"/>
              <a:gd name="adj3" fmla="val 16667"/>
            </a:avLst>
          </a:prstGeom>
        </p:spPr>
        <p:style>
          <a:lnRef idx="0">
            <a:schemeClr val="accent2"/>
          </a:lnRef>
          <a:fillRef idx="3">
            <a:schemeClr val="accent2"/>
          </a:fillRef>
          <a:effectRef idx="3">
            <a:schemeClr val="accent2"/>
          </a:effectRef>
          <a:fontRef idx="minor">
            <a:schemeClr val="lt1"/>
          </a:fontRef>
        </p:style>
        <p:txBody>
          <a:bodyPr anchor="ctr"/>
          <a:lstStyle/>
          <a:p>
            <a:pPr algn="ctr" fontAlgn="auto">
              <a:spcBef>
                <a:spcPts val="0"/>
              </a:spcBef>
              <a:spcAft>
                <a:spcPts val="0"/>
              </a:spcAft>
              <a:defRPr/>
            </a:pPr>
            <a:r>
              <a:rPr lang="fr-FR" sz="2000"/>
              <a:t>une habitude </a:t>
            </a:r>
          </a:p>
          <a:p>
            <a:pPr algn="ctr" fontAlgn="auto">
              <a:spcBef>
                <a:spcPts val="0"/>
              </a:spcBef>
              <a:spcAft>
                <a:spcPts val="0"/>
              </a:spcAft>
              <a:defRPr/>
            </a:pPr>
            <a:r>
              <a:rPr lang="fr-FR" sz="2000"/>
              <a:t>de vie saine</a:t>
            </a:r>
          </a:p>
        </p:txBody>
      </p:sp>
      <p:sp>
        <p:nvSpPr>
          <p:cNvPr id="7" name="Rounded Rectangular Callout 6"/>
          <p:cNvSpPr/>
          <p:nvPr/>
        </p:nvSpPr>
        <p:spPr>
          <a:xfrm>
            <a:off x="1115616" y="3645024"/>
            <a:ext cx="2232248" cy="792088"/>
          </a:xfrm>
          <a:prstGeom prst="wedgeRoundRectCallout">
            <a:avLst>
              <a:gd name="adj1" fmla="val -37952"/>
              <a:gd name="adj2" fmla="val 71115"/>
              <a:gd name="adj3" fmla="val 16667"/>
            </a:avLst>
          </a:prstGeom>
        </p:spPr>
        <p:style>
          <a:lnRef idx="0">
            <a:schemeClr val="accent2"/>
          </a:lnRef>
          <a:fillRef idx="3">
            <a:schemeClr val="accent2"/>
          </a:fillRef>
          <a:effectRef idx="3">
            <a:schemeClr val="accent2"/>
          </a:effectRef>
          <a:fontRef idx="minor">
            <a:schemeClr val="lt1"/>
          </a:fontRef>
        </p:style>
        <p:txBody>
          <a:bodyPr anchor="ctr"/>
          <a:lstStyle/>
          <a:p>
            <a:pPr algn="ctr" fontAlgn="auto">
              <a:spcBef>
                <a:spcPts val="0"/>
              </a:spcBef>
              <a:spcAft>
                <a:spcPts val="0"/>
              </a:spcAft>
              <a:defRPr/>
            </a:pPr>
            <a:r>
              <a:rPr lang="fr-FR" sz="2000" dirty="0"/>
              <a:t>pratiquer du sport</a:t>
            </a:r>
          </a:p>
        </p:txBody>
      </p:sp>
      <p:sp>
        <p:nvSpPr>
          <p:cNvPr id="8" name="Rounded Rectangular Callout 7"/>
          <p:cNvSpPr/>
          <p:nvPr/>
        </p:nvSpPr>
        <p:spPr>
          <a:xfrm>
            <a:off x="251520" y="4797152"/>
            <a:ext cx="2232248" cy="792088"/>
          </a:xfrm>
          <a:prstGeom prst="wedgeRoundRectCallout">
            <a:avLst>
              <a:gd name="adj1" fmla="val -37952"/>
              <a:gd name="adj2" fmla="val 71115"/>
              <a:gd name="adj3" fmla="val 16667"/>
            </a:avLst>
          </a:prstGeom>
        </p:spPr>
        <p:style>
          <a:lnRef idx="0">
            <a:schemeClr val="accent2"/>
          </a:lnRef>
          <a:fillRef idx="3">
            <a:schemeClr val="accent2"/>
          </a:fillRef>
          <a:effectRef idx="3">
            <a:schemeClr val="accent2"/>
          </a:effectRef>
          <a:fontRef idx="minor">
            <a:schemeClr val="lt1"/>
          </a:fontRef>
        </p:style>
        <p:txBody>
          <a:bodyPr anchor="ctr"/>
          <a:lstStyle/>
          <a:p>
            <a:pPr algn="ctr" fontAlgn="auto">
              <a:spcBef>
                <a:spcPts val="0"/>
              </a:spcBef>
              <a:spcAft>
                <a:spcPts val="0"/>
              </a:spcAft>
              <a:defRPr/>
            </a:pPr>
            <a:r>
              <a:rPr lang="fr-FR" sz="2000" dirty="0"/>
              <a:t>vivre plus longtemps</a:t>
            </a:r>
          </a:p>
        </p:txBody>
      </p:sp>
      <p:sp>
        <p:nvSpPr>
          <p:cNvPr id="9" name="Rounded Rectangular Callout 8"/>
          <p:cNvSpPr/>
          <p:nvPr/>
        </p:nvSpPr>
        <p:spPr>
          <a:xfrm>
            <a:off x="3923928" y="1556792"/>
            <a:ext cx="2232248" cy="792088"/>
          </a:xfrm>
          <a:prstGeom prst="wedgeRoundRectCallout">
            <a:avLst>
              <a:gd name="adj1" fmla="val -37952"/>
              <a:gd name="adj2" fmla="val 71115"/>
              <a:gd name="adj3" fmla="val 16667"/>
            </a:avLst>
          </a:prstGeom>
        </p:spPr>
        <p:style>
          <a:lnRef idx="0">
            <a:schemeClr val="accent2"/>
          </a:lnRef>
          <a:fillRef idx="3">
            <a:schemeClr val="accent2"/>
          </a:fillRef>
          <a:effectRef idx="3">
            <a:schemeClr val="accent2"/>
          </a:effectRef>
          <a:fontRef idx="minor">
            <a:schemeClr val="lt1"/>
          </a:fontRef>
        </p:style>
        <p:txBody>
          <a:bodyPr anchor="ctr"/>
          <a:lstStyle/>
          <a:p>
            <a:pPr algn="ctr" fontAlgn="auto">
              <a:spcBef>
                <a:spcPts val="0"/>
              </a:spcBef>
              <a:spcAft>
                <a:spcPts val="0"/>
              </a:spcAft>
              <a:defRPr/>
            </a:pPr>
            <a:r>
              <a:rPr lang="fr-FR" sz="2000" dirty="0"/>
              <a:t>rester en </a:t>
            </a:r>
          </a:p>
          <a:p>
            <a:pPr algn="ctr" fontAlgn="auto">
              <a:spcBef>
                <a:spcPts val="0"/>
              </a:spcBef>
              <a:spcAft>
                <a:spcPts val="0"/>
              </a:spcAft>
              <a:defRPr/>
            </a:pPr>
            <a:r>
              <a:rPr lang="fr-FR" sz="2000" dirty="0"/>
              <a:t>bonne santé</a:t>
            </a:r>
          </a:p>
        </p:txBody>
      </p:sp>
      <p:sp>
        <p:nvSpPr>
          <p:cNvPr id="10" name="Rounded Rectangular Callout 9"/>
          <p:cNvSpPr/>
          <p:nvPr/>
        </p:nvSpPr>
        <p:spPr>
          <a:xfrm>
            <a:off x="3779912" y="4293096"/>
            <a:ext cx="2232248" cy="792088"/>
          </a:xfrm>
          <a:prstGeom prst="wedgeRoundRectCallout">
            <a:avLst>
              <a:gd name="adj1" fmla="val -37952"/>
              <a:gd name="adj2" fmla="val 71115"/>
              <a:gd name="adj3" fmla="val 16667"/>
            </a:avLst>
          </a:prstGeom>
        </p:spPr>
        <p:style>
          <a:lnRef idx="0">
            <a:schemeClr val="accent2"/>
          </a:lnRef>
          <a:fillRef idx="3">
            <a:schemeClr val="accent2"/>
          </a:fillRef>
          <a:effectRef idx="3">
            <a:schemeClr val="accent2"/>
          </a:effectRef>
          <a:fontRef idx="minor">
            <a:schemeClr val="lt1"/>
          </a:fontRef>
        </p:style>
        <p:txBody>
          <a:bodyPr anchor="ctr"/>
          <a:lstStyle/>
          <a:p>
            <a:pPr algn="ctr" fontAlgn="auto">
              <a:spcBef>
                <a:spcPts val="0"/>
              </a:spcBef>
              <a:spcAft>
                <a:spcPts val="0"/>
              </a:spcAft>
              <a:defRPr/>
            </a:pPr>
            <a:r>
              <a:rPr lang="fr-FR" sz="2000" dirty="0"/>
              <a:t>se détendre</a:t>
            </a:r>
          </a:p>
          <a:p>
            <a:pPr algn="ctr" fontAlgn="auto">
              <a:spcBef>
                <a:spcPts val="0"/>
              </a:spcBef>
              <a:spcAft>
                <a:spcPts val="0"/>
              </a:spcAft>
              <a:defRPr/>
            </a:pPr>
            <a:r>
              <a:rPr lang="fr-FR" sz="2000" dirty="0"/>
              <a:t>(ça me détend)</a:t>
            </a:r>
          </a:p>
        </p:txBody>
      </p:sp>
      <p:sp>
        <p:nvSpPr>
          <p:cNvPr id="11" name="Rounded Rectangular Callout 10"/>
          <p:cNvSpPr/>
          <p:nvPr/>
        </p:nvSpPr>
        <p:spPr>
          <a:xfrm>
            <a:off x="3707904" y="5517232"/>
            <a:ext cx="2232248" cy="792088"/>
          </a:xfrm>
          <a:prstGeom prst="wedgeRoundRectCallout">
            <a:avLst>
              <a:gd name="adj1" fmla="val -37952"/>
              <a:gd name="adj2" fmla="val 71115"/>
              <a:gd name="adj3" fmla="val 16667"/>
            </a:avLst>
          </a:prstGeom>
        </p:spPr>
        <p:style>
          <a:lnRef idx="0">
            <a:schemeClr val="accent2"/>
          </a:lnRef>
          <a:fillRef idx="3">
            <a:schemeClr val="accent2"/>
          </a:fillRef>
          <a:effectRef idx="3">
            <a:schemeClr val="accent2"/>
          </a:effectRef>
          <a:fontRef idx="minor">
            <a:schemeClr val="lt1"/>
          </a:fontRef>
        </p:style>
        <p:txBody>
          <a:bodyPr anchor="ctr"/>
          <a:lstStyle/>
          <a:p>
            <a:pPr algn="ctr" fontAlgn="auto">
              <a:spcBef>
                <a:spcPts val="0"/>
              </a:spcBef>
              <a:spcAft>
                <a:spcPts val="0"/>
              </a:spcAft>
              <a:defRPr/>
            </a:pPr>
            <a:r>
              <a:rPr lang="fr-FR" sz="2000" dirty="0"/>
              <a:t>profiter du plein air / de la nature</a:t>
            </a:r>
          </a:p>
        </p:txBody>
      </p:sp>
      <p:sp>
        <p:nvSpPr>
          <p:cNvPr id="12" name="Rounded Rectangular Callout 11"/>
          <p:cNvSpPr/>
          <p:nvPr/>
        </p:nvSpPr>
        <p:spPr>
          <a:xfrm>
            <a:off x="6660232" y="2132856"/>
            <a:ext cx="2232248" cy="792088"/>
          </a:xfrm>
          <a:prstGeom prst="wedgeRoundRectCallout">
            <a:avLst>
              <a:gd name="adj1" fmla="val -37952"/>
              <a:gd name="adj2" fmla="val 71115"/>
              <a:gd name="adj3" fmla="val 16667"/>
            </a:avLst>
          </a:prstGeom>
        </p:spPr>
        <p:style>
          <a:lnRef idx="0">
            <a:schemeClr val="accent2"/>
          </a:lnRef>
          <a:fillRef idx="3">
            <a:schemeClr val="accent2"/>
          </a:fillRef>
          <a:effectRef idx="3">
            <a:schemeClr val="accent2"/>
          </a:effectRef>
          <a:fontRef idx="minor">
            <a:schemeClr val="lt1"/>
          </a:fontRef>
        </p:style>
        <p:txBody>
          <a:bodyPr anchor="ctr"/>
          <a:lstStyle/>
          <a:p>
            <a:pPr algn="ctr" fontAlgn="auto">
              <a:spcBef>
                <a:spcPts val="0"/>
              </a:spcBef>
              <a:spcAft>
                <a:spcPts val="0"/>
              </a:spcAft>
              <a:defRPr/>
            </a:pPr>
            <a:r>
              <a:rPr lang="fr-FR" sz="2000" dirty="0"/>
              <a:t>faire partie </a:t>
            </a:r>
          </a:p>
          <a:p>
            <a:pPr algn="ctr" fontAlgn="auto">
              <a:spcBef>
                <a:spcPts val="0"/>
              </a:spcBef>
              <a:spcAft>
                <a:spcPts val="0"/>
              </a:spcAft>
              <a:defRPr/>
            </a:pPr>
            <a:r>
              <a:rPr lang="fr-FR" sz="2000" dirty="0"/>
              <a:t>d’une équipe</a:t>
            </a:r>
          </a:p>
        </p:txBody>
      </p:sp>
      <p:sp>
        <p:nvSpPr>
          <p:cNvPr id="13" name="Rounded Rectangular Callout 12"/>
          <p:cNvSpPr/>
          <p:nvPr/>
        </p:nvSpPr>
        <p:spPr>
          <a:xfrm>
            <a:off x="6911752" y="4797152"/>
            <a:ext cx="2232248" cy="792088"/>
          </a:xfrm>
          <a:prstGeom prst="wedgeRoundRectCallout">
            <a:avLst>
              <a:gd name="adj1" fmla="val -37952"/>
              <a:gd name="adj2" fmla="val 71115"/>
              <a:gd name="adj3" fmla="val 16667"/>
            </a:avLst>
          </a:prstGeom>
        </p:spPr>
        <p:style>
          <a:lnRef idx="0">
            <a:schemeClr val="accent2"/>
          </a:lnRef>
          <a:fillRef idx="3">
            <a:schemeClr val="accent2"/>
          </a:fillRef>
          <a:effectRef idx="3">
            <a:schemeClr val="accent2"/>
          </a:effectRef>
          <a:fontRef idx="minor">
            <a:schemeClr val="lt1"/>
          </a:fontRef>
        </p:style>
        <p:txBody>
          <a:bodyPr anchor="ctr"/>
          <a:lstStyle/>
          <a:p>
            <a:pPr algn="ctr" fontAlgn="auto">
              <a:spcBef>
                <a:spcPts val="0"/>
              </a:spcBef>
              <a:spcAft>
                <a:spcPts val="0"/>
              </a:spcAft>
              <a:defRPr/>
            </a:pPr>
            <a:r>
              <a:rPr lang="fr-FR" sz="2000" dirty="0"/>
              <a:t>la montée des sports individuels</a:t>
            </a:r>
          </a:p>
        </p:txBody>
      </p:sp>
      <p:sp>
        <p:nvSpPr>
          <p:cNvPr id="14" name="Rounded Rectangular Callout 13"/>
          <p:cNvSpPr/>
          <p:nvPr/>
        </p:nvSpPr>
        <p:spPr>
          <a:xfrm>
            <a:off x="6444208" y="3356992"/>
            <a:ext cx="2232248" cy="1008112"/>
          </a:xfrm>
          <a:prstGeom prst="wedgeRoundRectCallout">
            <a:avLst>
              <a:gd name="adj1" fmla="val -37952"/>
              <a:gd name="adj2" fmla="val 71115"/>
              <a:gd name="adj3" fmla="val 16667"/>
            </a:avLst>
          </a:prstGeom>
        </p:spPr>
        <p:style>
          <a:lnRef idx="0">
            <a:schemeClr val="accent2"/>
          </a:lnRef>
          <a:fillRef idx="3">
            <a:schemeClr val="accent2"/>
          </a:fillRef>
          <a:effectRef idx="3">
            <a:schemeClr val="accent2"/>
          </a:effectRef>
          <a:fontRef idx="minor">
            <a:schemeClr val="lt1"/>
          </a:fontRef>
        </p:style>
        <p:txBody>
          <a:bodyPr anchor="ctr"/>
          <a:lstStyle/>
          <a:p>
            <a:pPr algn="ctr" fontAlgn="auto">
              <a:spcBef>
                <a:spcPts val="0"/>
              </a:spcBef>
              <a:spcAft>
                <a:spcPts val="0"/>
              </a:spcAft>
              <a:defRPr/>
            </a:pPr>
            <a:r>
              <a:rPr lang="fr-FR" sz="2000" dirty="0"/>
              <a:t>le goût de la vitesse / le danger / l’adrénaline</a:t>
            </a:r>
          </a:p>
        </p:txBody>
      </p:sp>
      <p:sp>
        <p:nvSpPr>
          <p:cNvPr id="15" name="Rounded Rectangular Callout 14"/>
          <p:cNvSpPr/>
          <p:nvPr/>
        </p:nvSpPr>
        <p:spPr>
          <a:xfrm>
            <a:off x="971600" y="5805264"/>
            <a:ext cx="2232248" cy="792088"/>
          </a:xfrm>
          <a:prstGeom prst="wedgeRoundRectCallout">
            <a:avLst>
              <a:gd name="adj1" fmla="val -37952"/>
              <a:gd name="adj2" fmla="val 71115"/>
              <a:gd name="adj3" fmla="val 16667"/>
            </a:avLst>
          </a:prstGeom>
        </p:spPr>
        <p:style>
          <a:lnRef idx="0">
            <a:schemeClr val="accent2"/>
          </a:lnRef>
          <a:fillRef idx="3">
            <a:schemeClr val="accent2"/>
          </a:fillRef>
          <a:effectRef idx="3">
            <a:schemeClr val="accent2"/>
          </a:effectRef>
          <a:fontRef idx="minor">
            <a:schemeClr val="lt1"/>
          </a:fontRef>
        </p:style>
        <p:txBody>
          <a:bodyPr anchor="ctr"/>
          <a:lstStyle/>
          <a:p>
            <a:pPr algn="ctr" fontAlgn="auto">
              <a:spcBef>
                <a:spcPts val="0"/>
              </a:spcBef>
              <a:spcAft>
                <a:spcPts val="0"/>
              </a:spcAft>
              <a:defRPr/>
            </a:pPr>
            <a:r>
              <a:rPr lang="fr-FR" sz="2000" dirty="0"/>
              <a:t>l’influence des sports américains</a:t>
            </a:r>
          </a:p>
        </p:txBody>
      </p:sp>
      <p:sp>
        <p:nvSpPr>
          <p:cNvPr id="16" name="Rounded Rectangular Callout 15"/>
          <p:cNvSpPr/>
          <p:nvPr/>
        </p:nvSpPr>
        <p:spPr>
          <a:xfrm>
            <a:off x="6372200" y="5877272"/>
            <a:ext cx="2232248" cy="792088"/>
          </a:xfrm>
          <a:prstGeom prst="wedgeRoundRectCallout">
            <a:avLst>
              <a:gd name="adj1" fmla="val -37952"/>
              <a:gd name="adj2" fmla="val 71115"/>
              <a:gd name="adj3" fmla="val 16667"/>
            </a:avLst>
          </a:prstGeom>
        </p:spPr>
        <p:style>
          <a:lnRef idx="0">
            <a:schemeClr val="accent2"/>
          </a:lnRef>
          <a:fillRef idx="3">
            <a:schemeClr val="accent2"/>
          </a:fillRef>
          <a:effectRef idx="3">
            <a:schemeClr val="accent2"/>
          </a:effectRef>
          <a:fontRef idx="minor">
            <a:schemeClr val="lt1"/>
          </a:fontRef>
        </p:style>
        <p:txBody>
          <a:bodyPr anchor="ctr"/>
          <a:lstStyle/>
          <a:p>
            <a:pPr algn="ctr" fontAlgn="auto">
              <a:spcBef>
                <a:spcPts val="0"/>
              </a:spcBef>
              <a:spcAft>
                <a:spcPts val="0"/>
              </a:spcAft>
              <a:defRPr/>
            </a:pPr>
            <a:r>
              <a:rPr lang="fr-FR" sz="2000" dirty="0"/>
              <a:t>C’est un loisir</a:t>
            </a:r>
          </a:p>
        </p:txBody>
      </p:sp>
      <p:sp>
        <p:nvSpPr>
          <p:cNvPr id="17" name="Rounded Rectangular Callout 16"/>
          <p:cNvSpPr/>
          <p:nvPr/>
        </p:nvSpPr>
        <p:spPr>
          <a:xfrm>
            <a:off x="3707904" y="2924944"/>
            <a:ext cx="2232248" cy="792088"/>
          </a:xfrm>
          <a:prstGeom prst="wedgeRoundRectCallout">
            <a:avLst>
              <a:gd name="adj1" fmla="val -37952"/>
              <a:gd name="adj2" fmla="val 71115"/>
              <a:gd name="adj3" fmla="val 16667"/>
            </a:avLst>
          </a:prstGeom>
        </p:spPr>
        <p:style>
          <a:lnRef idx="0">
            <a:schemeClr val="accent2"/>
          </a:lnRef>
          <a:fillRef idx="3">
            <a:schemeClr val="accent2"/>
          </a:fillRef>
          <a:effectRef idx="3">
            <a:schemeClr val="accent2"/>
          </a:effectRef>
          <a:fontRef idx="minor">
            <a:schemeClr val="lt1"/>
          </a:fontRef>
        </p:style>
        <p:txBody>
          <a:bodyPr anchor="ctr"/>
          <a:lstStyle/>
          <a:p>
            <a:pPr algn="ctr" fontAlgn="auto">
              <a:spcBef>
                <a:spcPts val="0"/>
              </a:spcBef>
              <a:spcAft>
                <a:spcPts val="0"/>
              </a:spcAft>
              <a:defRPr/>
            </a:pPr>
            <a:r>
              <a:rPr lang="fr-FR" sz="2000" dirty="0"/>
              <a:t>pour garder la forme</a:t>
            </a:r>
          </a:p>
        </p:txBody>
      </p:sp>
      <p:sp>
        <p:nvSpPr>
          <p:cNvPr id="18" name="Rounded Rectangular Callout 17"/>
          <p:cNvSpPr/>
          <p:nvPr/>
        </p:nvSpPr>
        <p:spPr>
          <a:xfrm>
            <a:off x="251520" y="2636912"/>
            <a:ext cx="2232248" cy="792088"/>
          </a:xfrm>
          <a:prstGeom prst="wedgeRoundRectCallout">
            <a:avLst>
              <a:gd name="adj1" fmla="val -37952"/>
              <a:gd name="adj2" fmla="val 71115"/>
              <a:gd name="adj3" fmla="val 16667"/>
            </a:avLst>
          </a:prstGeom>
        </p:spPr>
        <p:style>
          <a:lnRef idx="0">
            <a:schemeClr val="accent2"/>
          </a:lnRef>
          <a:fillRef idx="3">
            <a:schemeClr val="accent2"/>
          </a:fillRef>
          <a:effectRef idx="3">
            <a:schemeClr val="accent2"/>
          </a:effectRef>
          <a:fontRef idx="minor">
            <a:schemeClr val="lt1"/>
          </a:fontRef>
        </p:style>
        <p:txBody>
          <a:bodyPr anchor="ctr"/>
          <a:lstStyle/>
          <a:p>
            <a:pPr algn="ctr" fontAlgn="auto">
              <a:spcBef>
                <a:spcPts val="0"/>
              </a:spcBef>
              <a:spcAft>
                <a:spcPts val="0"/>
              </a:spcAft>
              <a:defRPr/>
            </a:pPr>
            <a:r>
              <a:rPr lang="fr-FR" sz="2000" dirty="0"/>
              <a:t>pour s’amuser avec des copains</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auto">
              <a:spcAft>
                <a:spcPts val="0"/>
              </a:spcAft>
              <a:defRPr/>
            </a:pPr>
            <a:r>
              <a:rPr lang="en-GB" dirty="0" smtClean="0">
                <a:solidFill>
                  <a:schemeClr val="accent1">
                    <a:satMod val="150000"/>
                  </a:schemeClr>
                </a:solidFill>
              </a:rPr>
              <a:t>Les </a:t>
            </a:r>
            <a:r>
              <a:rPr lang="en-GB" dirty="0" err="1" smtClean="0">
                <a:solidFill>
                  <a:schemeClr val="accent1">
                    <a:satMod val="150000"/>
                  </a:schemeClr>
                </a:solidFill>
              </a:rPr>
              <a:t>bienfaits</a:t>
            </a:r>
            <a:r>
              <a:rPr lang="en-GB" dirty="0" smtClean="0">
                <a:solidFill>
                  <a:schemeClr val="accent1">
                    <a:satMod val="150000"/>
                  </a:schemeClr>
                </a:solidFill>
              </a:rPr>
              <a:t> du sport</a:t>
            </a:r>
            <a:endParaRPr lang="en-US" dirty="0">
              <a:solidFill>
                <a:schemeClr val="accent1">
                  <a:satMod val="150000"/>
                </a:schemeClr>
              </a:solidFill>
            </a:endParaRPr>
          </a:p>
        </p:txBody>
      </p:sp>
      <p:sp>
        <p:nvSpPr>
          <p:cNvPr id="23554" name="Content Placeholder 2"/>
          <p:cNvSpPr>
            <a:spLocks noGrp="1"/>
          </p:cNvSpPr>
          <p:nvPr>
            <p:ph idx="1"/>
          </p:nvPr>
        </p:nvSpPr>
        <p:spPr/>
        <p:txBody>
          <a:bodyPr/>
          <a:lstStyle/>
          <a:p>
            <a:r>
              <a:rPr lang="en-GB" smtClean="0"/>
              <a:t>AQA p.62-3</a:t>
            </a:r>
            <a:endParaRPr lang="en-US" smtClean="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auto">
              <a:spcAft>
                <a:spcPts val="0"/>
              </a:spcAft>
              <a:defRPr/>
            </a:pPr>
            <a:r>
              <a:rPr lang="en-GB" dirty="0" err="1" smtClean="0">
                <a:solidFill>
                  <a:schemeClr val="accent1">
                    <a:satMod val="150000"/>
                  </a:schemeClr>
                </a:solidFill>
              </a:rPr>
              <a:t>Idées</a:t>
            </a:r>
            <a:r>
              <a:rPr lang="en-GB" dirty="0" smtClean="0">
                <a:solidFill>
                  <a:schemeClr val="accent1">
                    <a:satMod val="150000"/>
                  </a:schemeClr>
                </a:solidFill>
              </a:rPr>
              <a:t> </a:t>
            </a:r>
            <a:r>
              <a:rPr lang="en-GB" dirty="0" err="1" smtClean="0">
                <a:solidFill>
                  <a:schemeClr val="accent1">
                    <a:satMod val="150000"/>
                  </a:schemeClr>
                </a:solidFill>
              </a:rPr>
              <a:t>clés</a:t>
            </a:r>
            <a:r>
              <a:rPr lang="en-GB" dirty="0" smtClean="0">
                <a:solidFill>
                  <a:schemeClr val="accent1">
                    <a:satMod val="150000"/>
                  </a:schemeClr>
                </a:solidFill>
              </a:rPr>
              <a:t> – les </a:t>
            </a:r>
            <a:r>
              <a:rPr lang="en-GB" dirty="0" err="1" smtClean="0">
                <a:solidFill>
                  <a:schemeClr val="accent1">
                    <a:satMod val="150000"/>
                  </a:schemeClr>
                </a:solidFill>
              </a:rPr>
              <a:t>bienfaits</a:t>
            </a:r>
            <a:r>
              <a:rPr lang="en-GB" dirty="0" smtClean="0">
                <a:solidFill>
                  <a:schemeClr val="accent1">
                    <a:satMod val="150000"/>
                  </a:schemeClr>
                </a:solidFill>
              </a:rPr>
              <a:t> du sport</a:t>
            </a:r>
            <a:endParaRPr lang="en-US" dirty="0">
              <a:solidFill>
                <a:schemeClr val="accent1">
                  <a:satMod val="150000"/>
                </a:schemeClr>
              </a:solidFill>
            </a:endParaRPr>
          </a:p>
        </p:txBody>
      </p:sp>
      <p:sp>
        <p:nvSpPr>
          <p:cNvPr id="4" name="Rounded Rectangular Callout 3"/>
          <p:cNvSpPr/>
          <p:nvPr/>
        </p:nvSpPr>
        <p:spPr>
          <a:xfrm>
            <a:off x="179512" y="1700808"/>
            <a:ext cx="2664296" cy="1008112"/>
          </a:xfrm>
          <a:prstGeom prst="wedgeRoundRectCallout">
            <a:avLst>
              <a:gd name="adj1" fmla="val -37952"/>
              <a:gd name="adj2" fmla="val 71115"/>
              <a:gd name="adj3" fmla="val 16667"/>
            </a:avLst>
          </a:prstGeom>
        </p:spPr>
        <p:style>
          <a:lnRef idx="0">
            <a:schemeClr val="accent2"/>
          </a:lnRef>
          <a:fillRef idx="3">
            <a:schemeClr val="accent2"/>
          </a:fillRef>
          <a:effectRef idx="3">
            <a:schemeClr val="accent2"/>
          </a:effectRef>
          <a:fontRef idx="minor">
            <a:schemeClr val="lt1"/>
          </a:fontRef>
        </p:style>
        <p:txBody>
          <a:bodyPr anchor="ctr"/>
          <a:lstStyle/>
          <a:p>
            <a:pPr algn="ctr" fontAlgn="auto">
              <a:spcBef>
                <a:spcPts val="0"/>
              </a:spcBef>
              <a:spcAft>
                <a:spcPts val="0"/>
              </a:spcAft>
              <a:defRPr/>
            </a:pPr>
            <a:r>
              <a:rPr lang="fr-FR" sz="2000" dirty="0"/>
              <a:t>C’est le meilleur antidote contre les maux liés à l’inactivité</a:t>
            </a:r>
          </a:p>
        </p:txBody>
      </p:sp>
      <p:sp>
        <p:nvSpPr>
          <p:cNvPr id="5" name="Rounded Rectangular Callout 4"/>
          <p:cNvSpPr/>
          <p:nvPr/>
        </p:nvSpPr>
        <p:spPr>
          <a:xfrm>
            <a:off x="179512" y="3356992"/>
            <a:ext cx="2664296" cy="1008112"/>
          </a:xfrm>
          <a:prstGeom prst="wedgeRoundRectCallout">
            <a:avLst>
              <a:gd name="adj1" fmla="val -37952"/>
              <a:gd name="adj2" fmla="val 71115"/>
              <a:gd name="adj3" fmla="val 16667"/>
            </a:avLst>
          </a:prstGeom>
        </p:spPr>
        <p:style>
          <a:lnRef idx="0">
            <a:schemeClr val="accent2"/>
          </a:lnRef>
          <a:fillRef idx="3">
            <a:schemeClr val="accent2"/>
          </a:fillRef>
          <a:effectRef idx="3">
            <a:schemeClr val="accent2"/>
          </a:effectRef>
          <a:fontRef idx="minor">
            <a:schemeClr val="lt1"/>
          </a:fontRef>
        </p:style>
        <p:txBody>
          <a:bodyPr anchor="ctr"/>
          <a:lstStyle/>
          <a:p>
            <a:pPr algn="ctr" fontAlgn="auto">
              <a:spcBef>
                <a:spcPts val="0"/>
              </a:spcBef>
              <a:spcAft>
                <a:spcPts val="0"/>
              </a:spcAft>
              <a:defRPr/>
            </a:pPr>
            <a:r>
              <a:rPr lang="fr-FR" sz="2000" dirty="0"/>
              <a:t>L’activité physique</a:t>
            </a:r>
          </a:p>
          <a:p>
            <a:pPr algn="ctr" fontAlgn="auto">
              <a:spcBef>
                <a:spcPts val="0"/>
              </a:spcBef>
              <a:spcAft>
                <a:spcPts val="0"/>
              </a:spcAft>
              <a:defRPr/>
            </a:pPr>
            <a:r>
              <a:rPr lang="fr-FR" sz="2000" dirty="0"/>
              <a:t>est recommandé </a:t>
            </a:r>
          </a:p>
          <a:p>
            <a:pPr algn="ctr" fontAlgn="auto">
              <a:spcBef>
                <a:spcPts val="0"/>
              </a:spcBef>
              <a:spcAft>
                <a:spcPts val="0"/>
              </a:spcAft>
              <a:defRPr/>
            </a:pPr>
            <a:r>
              <a:rPr lang="fr-FR" sz="2000" dirty="0"/>
              <a:t>à tout âge</a:t>
            </a:r>
          </a:p>
        </p:txBody>
      </p:sp>
      <p:sp>
        <p:nvSpPr>
          <p:cNvPr id="6" name="Rounded Rectangular Callout 5"/>
          <p:cNvSpPr/>
          <p:nvPr/>
        </p:nvSpPr>
        <p:spPr>
          <a:xfrm>
            <a:off x="3203848" y="1988840"/>
            <a:ext cx="2664296" cy="1008112"/>
          </a:xfrm>
          <a:prstGeom prst="wedgeRoundRectCallout">
            <a:avLst>
              <a:gd name="adj1" fmla="val -37952"/>
              <a:gd name="adj2" fmla="val 71115"/>
              <a:gd name="adj3" fmla="val 16667"/>
            </a:avLst>
          </a:prstGeom>
        </p:spPr>
        <p:style>
          <a:lnRef idx="0">
            <a:schemeClr val="accent2"/>
          </a:lnRef>
          <a:fillRef idx="3">
            <a:schemeClr val="accent2"/>
          </a:fillRef>
          <a:effectRef idx="3">
            <a:schemeClr val="accent2"/>
          </a:effectRef>
          <a:fontRef idx="minor">
            <a:schemeClr val="lt1"/>
          </a:fontRef>
        </p:style>
        <p:txBody>
          <a:bodyPr anchor="ctr"/>
          <a:lstStyle/>
          <a:p>
            <a:pPr algn="ctr" fontAlgn="auto">
              <a:spcBef>
                <a:spcPts val="0"/>
              </a:spcBef>
              <a:spcAft>
                <a:spcPts val="0"/>
              </a:spcAft>
              <a:defRPr/>
            </a:pPr>
            <a:r>
              <a:rPr lang="fr-FR" sz="2000" dirty="0"/>
              <a:t>On peut le pratiquer selon ses propres capacités</a:t>
            </a:r>
          </a:p>
        </p:txBody>
      </p:sp>
      <p:sp>
        <p:nvSpPr>
          <p:cNvPr id="8" name="Rounded Rectangular Callout 7"/>
          <p:cNvSpPr/>
          <p:nvPr/>
        </p:nvSpPr>
        <p:spPr>
          <a:xfrm>
            <a:off x="3203848" y="3861048"/>
            <a:ext cx="2664296" cy="1008112"/>
          </a:xfrm>
          <a:prstGeom prst="wedgeRoundRectCallout">
            <a:avLst>
              <a:gd name="adj1" fmla="val -37952"/>
              <a:gd name="adj2" fmla="val 71115"/>
              <a:gd name="adj3" fmla="val 16667"/>
            </a:avLst>
          </a:prstGeom>
        </p:spPr>
        <p:style>
          <a:lnRef idx="0">
            <a:schemeClr val="accent2"/>
          </a:lnRef>
          <a:fillRef idx="3">
            <a:schemeClr val="accent2"/>
          </a:fillRef>
          <a:effectRef idx="3">
            <a:schemeClr val="accent2"/>
          </a:effectRef>
          <a:fontRef idx="minor">
            <a:schemeClr val="lt1"/>
          </a:fontRef>
        </p:style>
        <p:txBody>
          <a:bodyPr anchor="ctr"/>
          <a:lstStyle/>
          <a:p>
            <a:pPr algn="ctr" fontAlgn="auto">
              <a:spcBef>
                <a:spcPts val="0"/>
              </a:spcBef>
              <a:spcAft>
                <a:spcPts val="0"/>
              </a:spcAft>
              <a:defRPr/>
            </a:pPr>
            <a:r>
              <a:rPr lang="fr-FR" sz="2000" dirty="0"/>
              <a:t>Cela présente de nombreux bienfaits pour la santé</a:t>
            </a:r>
          </a:p>
        </p:txBody>
      </p:sp>
      <p:sp>
        <p:nvSpPr>
          <p:cNvPr id="9" name="Rounded Rectangular Callout 8"/>
          <p:cNvSpPr/>
          <p:nvPr/>
        </p:nvSpPr>
        <p:spPr>
          <a:xfrm>
            <a:off x="107504" y="5157192"/>
            <a:ext cx="2664296" cy="1008112"/>
          </a:xfrm>
          <a:prstGeom prst="wedgeRoundRectCallout">
            <a:avLst>
              <a:gd name="adj1" fmla="val -37952"/>
              <a:gd name="adj2" fmla="val 71115"/>
              <a:gd name="adj3" fmla="val 16667"/>
            </a:avLst>
          </a:prstGeom>
        </p:spPr>
        <p:style>
          <a:lnRef idx="0">
            <a:schemeClr val="accent2"/>
          </a:lnRef>
          <a:fillRef idx="3">
            <a:schemeClr val="accent2"/>
          </a:fillRef>
          <a:effectRef idx="3">
            <a:schemeClr val="accent2"/>
          </a:effectRef>
          <a:fontRef idx="minor">
            <a:schemeClr val="lt1"/>
          </a:fontRef>
        </p:style>
        <p:txBody>
          <a:bodyPr anchor="ctr"/>
          <a:lstStyle/>
          <a:p>
            <a:pPr algn="ctr" fontAlgn="auto">
              <a:spcBef>
                <a:spcPts val="0"/>
              </a:spcBef>
              <a:spcAft>
                <a:spcPts val="0"/>
              </a:spcAft>
              <a:defRPr/>
            </a:pPr>
            <a:r>
              <a:rPr lang="fr-FR" sz="2000" dirty="0"/>
              <a:t>Il peut améliorer </a:t>
            </a:r>
          </a:p>
          <a:p>
            <a:pPr algn="ctr" fontAlgn="auto">
              <a:spcBef>
                <a:spcPts val="0"/>
              </a:spcBef>
              <a:spcAft>
                <a:spcPts val="0"/>
              </a:spcAft>
              <a:defRPr/>
            </a:pPr>
            <a:r>
              <a:rPr lang="fr-FR" sz="2000" dirty="0"/>
              <a:t>le sommeil</a:t>
            </a:r>
          </a:p>
        </p:txBody>
      </p:sp>
      <p:sp>
        <p:nvSpPr>
          <p:cNvPr id="10" name="Rounded Rectangular Callout 9"/>
          <p:cNvSpPr/>
          <p:nvPr/>
        </p:nvSpPr>
        <p:spPr>
          <a:xfrm>
            <a:off x="3203848" y="5445224"/>
            <a:ext cx="2664296" cy="1008112"/>
          </a:xfrm>
          <a:prstGeom prst="wedgeRoundRectCallout">
            <a:avLst>
              <a:gd name="adj1" fmla="val -37952"/>
              <a:gd name="adj2" fmla="val 71115"/>
              <a:gd name="adj3" fmla="val 16667"/>
            </a:avLst>
          </a:prstGeom>
        </p:spPr>
        <p:style>
          <a:lnRef idx="0">
            <a:schemeClr val="accent2"/>
          </a:lnRef>
          <a:fillRef idx="3">
            <a:schemeClr val="accent2"/>
          </a:fillRef>
          <a:effectRef idx="3">
            <a:schemeClr val="accent2"/>
          </a:effectRef>
          <a:fontRef idx="minor">
            <a:schemeClr val="lt1"/>
          </a:fontRef>
        </p:style>
        <p:txBody>
          <a:bodyPr anchor="ctr"/>
          <a:lstStyle/>
          <a:p>
            <a:pPr algn="ctr" fontAlgn="auto">
              <a:spcBef>
                <a:spcPts val="0"/>
              </a:spcBef>
              <a:spcAft>
                <a:spcPts val="0"/>
              </a:spcAft>
              <a:defRPr/>
            </a:pPr>
            <a:r>
              <a:rPr lang="fr-FR" sz="2000" dirty="0"/>
              <a:t>Il réduit votre taux </a:t>
            </a:r>
          </a:p>
          <a:p>
            <a:pPr algn="ctr" fontAlgn="auto">
              <a:spcBef>
                <a:spcPts val="0"/>
              </a:spcBef>
              <a:spcAft>
                <a:spcPts val="0"/>
              </a:spcAft>
              <a:defRPr/>
            </a:pPr>
            <a:r>
              <a:rPr lang="fr-FR" sz="2000" dirty="0"/>
              <a:t>de masse grasse</a:t>
            </a:r>
          </a:p>
        </p:txBody>
      </p:sp>
      <p:sp>
        <p:nvSpPr>
          <p:cNvPr id="11" name="Rounded Rectangular Callout 10"/>
          <p:cNvSpPr/>
          <p:nvPr/>
        </p:nvSpPr>
        <p:spPr>
          <a:xfrm>
            <a:off x="6228184" y="1700808"/>
            <a:ext cx="2664296" cy="1008112"/>
          </a:xfrm>
          <a:prstGeom prst="wedgeRoundRectCallout">
            <a:avLst>
              <a:gd name="adj1" fmla="val -37952"/>
              <a:gd name="adj2" fmla="val 71115"/>
              <a:gd name="adj3" fmla="val 16667"/>
            </a:avLst>
          </a:prstGeom>
        </p:spPr>
        <p:style>
          <a:lnRef idx="0">
            <a:schemeClr val="accent2"/>
          </a:lnRef>
          <a:fillRef idx="3">
            <a:schemeClr val="accent2"/>
          </a:fillRef>
          <a:effectRef idx="3">
            <a:schemeClr val="accent2"/>
          </a:effectRef>
          <a:fontRef idx="minor">
            <a:schemeClr val="lt1"/>
          </a:fontRef>
        </p:style>
        <p:txBody>
          <a:bodyPr anchor="ctr"/>
          <a:lstStyle/>
          <a:p>
            <a:pPr algn="ctr" fontAlgn="auto">
              <a:spcBef>
                <a:spcPts val="0"/>
              </a:spcBef>
              <a:spcAft>
                <a:spcPts val="0"/>
              </a:spcAft>
              <a:defRPr/>
            </a:pPr>
            <a:r>
              <a:rPr lang="fr-FR" sz="2000" dirty="0"/>
              <a:t>On peut rencontrer des nouveaux amis</a:t>
            </a:r>
          </a:p>
        </p:txBody>
      </p:sp>
      <p:sp>
        <p:nvSpPr>
          <p:cNvPr id="14" name="Rounded Rectangular Callout 13"/>
          <p:cNvSpPr/>
          <p:nvPr/>
        </p:nvSpPr>
        <p:spPr>
          <a:xfrm>
            <a:off x="6228184" y="3429000"/>
            <a:ext cx="2664296" cy="1008112"/>
          </a:xfrm>
          <a:prstGeom prst="wedgeRoundRectCallout">
            <a:avLst>
              <a:gd name="adj1" fmla="val -37952"/>
              <a:gd name="adj2" fmla="val 71115"/>
              <a:gd name="adj3" fmla="val 16667"/>
            </a:avLst>
          </a:prstGeom>
        </p:spPr>
        <p:style>
          <a:lnRef idx="0">
            <a:schemeClr val="accent2"/>
          </a:lnRef>
          <a:fillRef idx="3">
            <a:schemeClr val="accent2"/>
          </a:fillRef>
          <a:effectRef idx="3">
            <a:schemeClr val="accent2"/>
          </a:effectRef>
          <a:fontRef idx="minor">
            <a:schemeClr val="lt1"/>
          </a:fontRef>
        </p:style>
        <p:txBody>
          <a:bodyPr anchor="ctr"/>
          <a:lstStyle/>
          <a:p>
            <a:pPr algn="ctr" fontAlgn="auto">
              <a:spcBef>
                <a:spcPts val="0"/>
              </a:spcBef>
              <a:spcAft>
                <a:spcPts val="0"/>
              </a:spcAft>
              <a:defRPr/>
            </a:pPr>
            <a:r>
              <a:rPr lang="fr-FR" dirty="0"/>
              <a:t>Il relâche des endorphines qui aident à combattre la déprime</a:t>
            </a:r>
          </a:p>
        </p:txBody>
      </p:sp>
      <p:sp>
        <p:nvSpPr>
          <p:cNvPr id="15" name="Rounded Rectangular Callout 14"/>
          <p:cNvSpPr/>
          <p:nvPr/>
        </p:nvSpPr>
        <p:spPr>
          <a:xfrm>
            <a:off x="6228184" y="5157192"/>
            <a:ext cx="2664296" cy="1008112"/>
          </a:xfrm>
          <a:prstGeom prst="wedgeRoundRectCallout">
            <a:avLst>
              <a:gd name="adj1" fmla="val -37952"/>
              <a:gd name="adj2" fmla="val 71115"/>
              <a:gd name="adj3" fmla="val 16667"/>
            </a:avLst>
          </a:prstGeom>
        </p:spPr>
        <p:style>
          <a:lnRef idx="0">
            <a:schemeClr val="accent2"/>
          </a:lnRef>
          <a:fillRef idx="3">
            <a:schemeClr val="accent2"/>
          </a:fillRef>
          <a:effectRef idx="3">
            <a:schemeClr val="accent2"/>
          </a:effectRef>
          <a:fontRef idx="minor">
            <a:schemeClr val="lt1"/>
          </a:fontRef>
        </p:style>
        <p:txBody>
          <a:bodyPr anchor="ctr"/>
          <a:lstStyle/>
          <a:p>
            <a:pPr algn="ctr" fontAlgn="auto">
              <a:spcBef>
                <a:spcPts val="0"/>
              </a:spcBef>
              <a:spcAft>
                <a:spcPts val="0"/>
              </a:spcAft>
              <a:defRPr/>
            </a:pPr>
            <a:r>
              <a:rPr lang="fr-FR" sz="2000" dirty="0"/>
              <a:t>C’est une façon de surpasser ses limites</a:t>
            </a: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odule">
  <a:themeElements>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Module">
      <a:maj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Modul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47500"/>
                <a:satMod val="137000"/>
              </a:schemeClr>
            </a:gs>
            <a:gs pos="55000">
              <a:schemeClr val="phClr">
                <a:shade val="69000"/>
                <a:satMod val="137000"/>
              </a:schemeClr>
            </a:gs>
            <a:gs pos="100000">
              <a:schemeClr val="phClr">
                <a:shade val="98000"/>
                <a:satMod val="137000"/>
              </a:schemeClr>
            </a:gs>
          </a:gsLst>
          <a:lin ang="16200000" scaled="0"/>
        </a:gradFill>
      </a:fillStyleLst>
      <a:lnStyleLst>
        <a:ln w="6350" cap="rnd" cmpd="sng" algn="ctr">
          <a:solidFill>
            <a:schemeClr val="phClr">
              <a:shade val="95000"/>
              <a:satMod val="105000"/>
            </a:schemeClr>
          </a:solidFill>
          <a:prstDash val="solid"/>
        </a:ln>
        <a:ln w="48000" cap="flat" cmpd="thickThin" algn="ctr">
          <a:solidFill>
            <a:schemeClr val="phClr"/>
          </a:solidFill>
          <a:prstDash val="solid"/>
        </a:ln>
        <a:ln w="48500" cap="flat" cmpd="thickThin" algn="ctr">
          <a:solidFill>
            <a:schemeClr val="phClr"/>
          </a:solidFill>
          <a:prstDash val="solid"/>
        </a:ln>
      </a:lnStyleLst>
      <a:effectStyleLst>
        <a:effectStyle>
          <a:effectLst>
            <a:outerShdw blurRad="45000" dist="25000" dir="5400000" rotWithShape="0">
              <a:srgbClr val="000000">
                <a:alpha val="38000"/>
              </a:srgbClr>
            </a:outerShdw>
          </a:effectLst>
        </a:effectStyle>
        <a:effectStyle>
          <a:effectLst>
            <a:outerShdw blurRad="39000" dist="25400" dir="5400000" rotWithShape="0">
              <a:srgbClr val="000000">
                <a:alpha val="38000"/>
              </a:srgbClr>
            </a:outerShdw>
          </a:effectLst>
        </a:effectStyle>
        <a:effectStyle>
          <a:effectLst>
            <a:outerShdw blurRad="39000" dist="25400" dir="5400000" rotWithShape="0">
              <a:srgbClr val="000000">
                <a:alpha val="38000"/>
              </a:srgbClr>
            </a:outerShdw>
          </a:effectLst>
          <a:scene3d>
            <a:camera prst="orthographicFront" fov="0">
              <a:rot lat="0" lon="0" rev="0"/>
            </a:camera>
            <a:lightRig rig="threePt" dir="t">
              <a:rot lat="0" lon="0" rev="1800000"/>
            </a:lightRig>
          </a:scene3d>
          <a:sp3d prstMaterial="matte">
            <a:bevelT h="20000"/>
          </a:sp3d>
        </a:effectStyle>
      </a:effectStyleLst>
      <a:bgFillStyleLst>
        <a:solidFill>
          <a:schemeClr val="phClr"/>
        </a:solidFill>
        <a:gradFill rotWithShape="1">
          <a:gsLst>
            <a:gs pos="0">
              <a:schemeClr val="phClr">
                <a:tint val="48000"/>
                <a:satMod val="300000"/>
              </a:schemeClr>
            </a:gs>
            <a:gs pos="12000">
              <a:schemeClr val="phClr">
                <a:tint val="48000"/>
                <a:satMod val="300000"/>
              </a:schemeClr>
            </a:gs>
            <a:gs pos="20000">
              <a:schemeClr val="phClr">
                <a:tint val="49000"/>
                <a:satMod val="300000"/>
              </a:schemeClr>
            </a:gs>
            <a:gs pos="100000">
              <a:schemeClr val="phClr">
                <a:shade val="30000"/>
              </a:schemeClr>
            </a:gs>
          </a:gsLst>
          <a:path path="circle">
            <a:fillToRect l="10000" t="-25000" r="10000" b="125000"/>
          </a:path>
        </a:gradFill>
        <a:blipFill>
          <a:blip xmlns:r="http://schemas.openxmlformats.org/officeDocument/2006/relationships" r:embed="rId1">
            <a:duotone>
              <a:schemeClr val="phClr">
                <a:shade val="75000"/>
                <a:satMod val="105000"/>
              </a:schemeClr>
              <a:schemeClr val="phClr">
                <a:tint val="95000"/>
                <a:satMod val="105000"/>
              </a:schemeClr>
            </a:duotone>
          </a:blip>
          <a:tile tx="0" ty="0" sx="38000" sy="38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themeOverride>
</file>

<file path=ppt/theme/themeOverride2.xml><?xml version="1.0" encoding="utf-8"?>
<a:themeOverride xmlns:a="http://schemas.openxmlformats.org/drawingml/2006/main">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themeOverride>
</file>

<file path=docProps/app.xml><?xml version="1.0" encoding="utf-8"?>
<Properties xmlns="http://schemas.openxmlformats.org/officeDocument/2006/extended-properties" xmlns:vt="http://schemas.openxmlformats.org/officeDocument/2006/docPropsVTypes">
  <Template>Module</Template>
  <TotalTime>605</TotalTime>
  <Words>706</Words>
  <Application>Microsoft Office PowerPoint</Application>
  <PresentationFormat>On-screen Show (4:3)</PresentationFormat>
  <Paragraphs>158</Paragraphs>
  <Slides>28</Slides>
  <Notes>3</Notes>
  <HiddenSlides>0</HiddenSlides>
  <MMClips>0</MMClips>
  <ScaleCrop>false</ScaleCrop>
  <HeadingPairs>
    <vt:vector size="4" baseType="variant">
      <vt:variant>
        <vt:lpstr>Theme</vt:lpstr>
      </vt:variant>
      <vt:variant>
        <vt:i4>1</vt:i4>
      </vt:variant>
      <vt:variant>
        <vt:lpstr>Slide Titles</vt:lpstr>
      </vt:variant>
      <vt:variant>
        <vt:i4>28</vt:i4>
      </vt:variant>
    </vt:vector>
  </HeadingPairs>
  <TitlesOfParts>
    <vt:vector size="29" baseType="lpstr">
      <vt:lpstr>Module</vt:lpstr>
      <vt:lpstr>Liez…</vt:lpstr>
      <vt:lpstr>Le Sport</vt:lpstr>
      <vt:lpstr>Objectifs </vt:lpstr>
      <vt:lpstr>Brainstorming…</vt:lpstr>
      <vt:lpstr>Des questions…</vt:lpstr>
      <vt:lpstr>Pourquoi faire du sport?</vt:lpstr>
      <vt:lpstr>Idées clés – pourquoi faire du sport?</vt:lpstr>
      <vt:lpstr>Les bienfaits du sport</vt:lpstr>
      <vt:lpstr>Idées clés – les bienfaits du sport</vt:lpstr>
      <vt:lpstr>Idées clés – les sports extrêmes</vt:lpstr>
      <vt:lpstr>Des opinions…</vt:lpstr>
      <vt:lpstr>Parlez!</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Brainstorming…</vt:lpstr>
      <vt:lpstr>Questions...</vt:lpstr>
      <vt:lpstr>Pour finir…tu fais du sport?</vt:lpstr>
      <vt:lpstr>Devoirs </vt:lpstr>
      <vt:lpstr>Voluntary extra sessions</vt:lpstr>
    </vt:vector>
  </TitlesOfParts>
  <Company>BES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Liez…</dc:title>
  <dc:creator>srowley</dc:creator>
  <cp:lastModifiedBy>Clare</cp:lastModifiedBy>
  <cp:revision>37</cp:revision>
  <dcterms:created xsi:type="dcterms:W3CDTF">2012-02-20T19:23:57Z</dcterms:created>
  <dcterms:modified xsi:type="dcterms:W3CDTF">2014-04-28T09:27:13Z</dcterms:modified>
</cp:coreProperties>
</file>