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77" r:id="rId14"/>
    <p:sldId id="278" r:id="rId15"/>
    <p:sldId id="279" r:id="rId16"/>
    <p:sldId id="280" r:id="rId17"/>
    <p:sldId id="281" r:id="rId18"/>
    <p:sldId id="282" r:id="rId19"/>
    <p:sldId id="283" r:id="rId20"/>
    <p:sldId id="284" r:id="rId21"/>
    <p:sldId id="285" r:id="rId22"/>
    <p:sldId id="286" r:id="rId23"/>
    <p:sldId id="287" r:id="rId24"/>
    <p:sldId id="269" r:id="rId25"/>
    <p:sldId id="270" r:id="rId26"/>
    <p:sldId id="271" r:id="rId27"/>
    <p:sldId id="272" r:id="rId28"/>
    <p:sldId id="273" r:id="rId29"/>
    <p:sldId id="274" r:id="rId30"/>
    <p:sldId id="275" r:id="rId31"/>
    <p:sldId id="276" r:id="rId32"/>
    <p:sldId id="288" r:id="rId33"/>
    <p:sldId id="289" r:id="rId34"/>
    <p:sldId id="290" r:id="rId35"/>
    <p:sldId id="291" r:id="rId36"/>
    <p:sldId id="292" r:id="rId37"/>
    <p:sldId id="293" r:id="rId3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CC"/>
    <a:srgbClr val="B1BE66"/>
    <a:srgbClr val="F6640A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8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086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C2A0DD-0F6D-4D2A-8619-8ECD35DE832B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708427-8428-4798-A5F4-A3F7657F1655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31E151-9976-4CB8-86FB-C682F15BCE17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E3E649-B915-457C-A236-0AF0A3995B86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BB0AB9-A0E1-47F3-9FF7-EA2C9EC37D99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A4D706-A41A-47E6-B107-C52DB757AB5F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A67CD0-AA4E-4398-99F5-5D0C1C01AB39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497282-BE25-439F-9AC5-659433FA4B7F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F20DA1-68FF-4EDD-9774-E661E7BD7C46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F3B21E-85C3-4C84-BE15-34CF3804BFC0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73928B-F92F-4852-920B-FA9E6C8C43BA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FEC-F007-497B-8B0A-B98A65B6E040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71B59E-A3AA-46CB-A317-C4971A47958E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77414D-AC7B-458C-BDFD-E4DD0328EE34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31BAFE-3126-4042-ACDF-3441C1C7151E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2A2CBA-3722-4C5A-AB76-D22A4B09702E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66A614-BBA6-481E-A842-13B5B907A1FF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3450CC-C30C-4286-9478-7DA1F8428256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55085-F87B-4182-AE05-D1F569289C95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9AB23B-DD97-4471-9E88-F47E36D113A9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DB9A98-5EE1-4A9E-888D-44BBBA8DA998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FC7368-FC7C-40CD-8586-4B8D1D89B469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s-E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E77A37B-687E-47AB-A25C-0E21EC9CAB5C}" type="datetimeFigureOut">
              <a:rPr lang="en-US"/>
              <a:pPr>
                <a:defRPr/>
              </a:pPr>
              <a:t>2/23/2009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665B68B5-3F23-4D60-B428-4DC35C1468D8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underlandschools.org/mfl-sunderland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ctrTitle"/>
          </p:nvPr>
        </p:nvSpPr>
        <p:spPr>
          <a:xfrm>
            <a:off x="714375" y="1285875"/>
            <a:ext cx="7772400" cy="1470025"/>
          </a:xfrm>
        </p:spPr>
        <p:txBody>
          <a:bodyPr/>
          <a:lstStyle/>
          <a:p>
            <a:r>
              <a:rPr lang="fr-FR" sz="8000" b="1" smtClean="0">
                <a:solidFill>
                  <a:srgbClr val="FF0000"/>
                </a:solidFill>
              </a:rPr>
              <a:t>Stroop</a:t>
            </a:r>
          </a:p>
        </p:txBody>
      </p:sp>
      <p:sp>
        <p:nvSpPr>
          <p:cNvPr id="13314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sz="4000" b="1" smtClean="0">
                <a:solidFill>
                  <a:srgbClr val="00B050"/>
                </a:solidFill>
              </a:rPr>
              <a:t>Dis le nom du couleur de l’encre… pas le mot écrit!!!</a:t>
            </a:r>
          </a:p>
        </p:txBody>
      </p:sp>
      <p:sp>
        <p:nvSpPr>
          <p:cNvPr id="13316" name="Text Box 4"/>
          <p:cNvSpPr txBox="1">
            <a:spLocks noChangeArrowheads="1"/>
          </p:cNvSpPr>
          <p:nvPr/>
        </p:nvSpPr>
        <p:spPr bwMode="auto">
          <a:xfrm>
            <a:off x="2447925" y="6643688"/>
            <a:ext cx="6696075" cy="214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GB" sz="800">
                <a:latin typeface="Arial Rounded MT Bold" pitchFamily="34" charset="0"/>
              </a:rPr>
              <a:t>©MFL Sunderland 2009 JF </a:t>
            </a:r>
            <a:r>
              <a:rPr lang="en-GB" sz="800">
                <a:latin typeface="Arial Rounded MT Bold" pitchFamily="34" charset="0"/>
                <a:hlinkClick r:id="rId2"/>
              </a:rPr>
              <a:t>http://www.sunderlandschools.org/mfl-sunderland</a:t>
            </a:r>
            <a:r>
              <a:rPr lang="en-GB" sz="800">
                <a:latin typeface="Arial Rounded MT Bold" pitchFamily="34" charset="0"/>
              </a:rPr>
              <a:t> 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0070C0"/>
                </a:solidFill>
                <a:latin typeface="Calibri" pitchFamily="34" charset="0"/>
              </a:rPr>
              <a:t>bleu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F6640A"/>
                </a:solidFill>
                <a:latin typeface="Calibri" pitchFamily="34" charset="0"/>
              </a:rPr>
              <a:t>orange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B1BE66"/>
                </a:solidFill>
                <a:latin typeface="Calibri" pitchFamily="34" charset="0"/>
              </a:rPr>
              <a:t>beige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FF0000"/>
                </a:solidFill>
                <a:latin typeface="Calibri" pitchFamily="34" charset="0"/>
              </a:rPr>
              <a:t>rouge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latin typeface="Calibri" pitchFamily="34" charset="0"/>
              </a:rPr>
              <a:t>blanc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00B050"/>
                </a:solidFill>
                <a:latin typeface="Calibri" pitchFamily="34" charset="0"/>
              </a:rPr>
              <a:t>vert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FF66CC"/>
                </a:solidFill>
                <a:latin typeface="Calibri" pitchFamily="34" charset="0"/>
              </a:rPr>
              <a:t>rouge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57313" y="1928813"/>
            <a:ext cx="6143625" cy="15700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ES" sz="9600" b="1" dirty="0" err="1">
                <a:solidFill>
                  <a:schemeClr val="bg1">
                    <a:lumMod val="50000"/>
                  </a:schemeClr>
                </a:solidFill>
                <a:latin typeface="+mn-lt"/>
                <a:cs typeface="+mn-cs"/>
              </a:rPr>
              <a:t>jaune</a:t>
            </a:r>
            <a:endParaRPr lang="es-ES" sz="9600" b="1" dirty="0">
              <a:solidFill>
                <a:schemeClr val="bg1">
                  <a:lumMod val="50000"/>
                </a:schemeClr>
              </a:solidFill>
              <a:latin typeface="+mn-lt"/>
              <a:cs typeface="+mn-cs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30722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FR" sz="9600" b="1">
                <a:solidFill>
                  <a:schemeClr val="bg1"/>
                </a:solidFill>
                <a:latin typeface="Calibri" pitchFamily="34" charset="0"/>
              </a:rPr>
              <a:t>blanc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FFFF00"/>
                </a:solidFill>
                <a:latin typeface="Calibri" pitchFamily="34" charset="0"/>
              </a:rPr>
              <a:t>jaune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FF0000"/>
                </a:solidFill>
                <a:latin typeface="Calibri" pitchFamily="34" charset="0"/>
              </a:rPr>
              <a:t>rouge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57313" y="1928813"/>
            <a:ext cx="6143625" cy="15700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ES" sz="9600" b="1" dirty="0" err="1">
                <a:solidFill>
                  <a:schemeClr val="accent6">
                    <a:lumMod val="50000"/>
                  </a:schemeClr>
                </a:solidFill>
                <a:latin typeface="+mn-lt"/>
                <a:cs typeface="+mn-cs"/>
              </a:rPr>
              <a:t>marron</a:t>
            </a:r>
            <a:endParaRPr lang="es-ES" sz="9600" b="1" dirty="0">
              <a:solidFill>
                <a:schemeClr val="accent6">
                  <a:lumMod val="50000"/>
                </a:schemeClr>
              </a:solidFill>
              <a:latin typeface="+mn-lt"/>
              <a:cs typeface="+mn-cs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0070C0"/>
                </a:solidFill>
                <a:latin typeface="Calibri" pitchFamily="34" charset="0"/>
              </a:rPr>
              <a:t>bleu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F6640A"/>
                </a:solidFill>
                <a:latin typeface="Calibri" pitchFamily="34" charset="0"/>
              </a:rPr>
              <a:t>vert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B1BE66"/>
                </a:solidFill>
                <a:latin typeface="Calibri" pitchFamily="34" charset="0"/>
              </a:rPr>
              <a:t>beige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FF0000"/>
                </a:solidFill>
                <a:latin typeface="Calibri" pitchFamily="34" charset="0"/>
              </a:rPr>
              <a:t>bleu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FF0000"/>
                </a:solidFill>
                <a:latin typeface="Calibri" pitchFamily="34" charset="0"/>
              </a:rPr>
              <a:t>rouge</a:t>
            </a: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FF0000"/>
                </a:solidFill>
                <a:latin typeface="Calibri" pitchFamily="34" charset="0"/>
              </a:rPr>
              <a:t>orange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B1BE66"/>
                </a:solidFill>
                <a:latin typeface="Calibri" pitchFamily="34" charset="0"/>
              </a:rPr>
              <a:t>rouge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B1BE66"/>
                </a:solidFill>
                <a:latin typeface="Calibri" pitchFamily="34" charset="0"/>
              </a:rPr>
              <a:t>beige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0070C0"/>
                </a:solidFill>
                <a:latin typeface="Calibri" pitchFamily="34" charset="0"/>
              </a:rPr>
              <a:t>bleu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extBox 3"/>
          <p:cNvSpPr txBox="1">
            <a:spLocks noChangeArrowheads="1"/>
          </p:cNvSpPr>
          <p:nvPr/>
        </p:nvSpPr>
        <p:spPr bwMode="auto">
          <a:xfrm>
            <a:off x="1285875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FR" sz="9600" b="1">
                <a:latin typeface="Calibri" pitchFamily="34" charset="0"/>
              </a:rPr>
              <a:t>noir</a:t>
            </a: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FR" sz="9600" b="1">
                <a:solidFill>
                  <a:srgbClr val="FFFF00"/>
                </a:solidFill>
                <a:latin typeface="Calibri" pitchFamily="34" charset="0"/>
              </a:rPr>
              <a:t>jaune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57313" y="1928813"/>
            <a:ext cx="6143625" cy="15700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9600" b="1" dirty="0">
                <a:solidFill>
                  <a:schemeClr val="accent6">
                    <a:lumMod val="50000"/>
                  </a:schemeClr>
                </a:solidFill>
                <a:latin typeface="+mn-lt"/>
                <a:cs typeface="+mn-cs"/>
              </a:rPr>
              <a:t>marron</a:t>
            </a:r>
            <a:endParaRPr lang="fr-FR" sz="9600" b="1" dirty="0">
              <a:solidFill>
                <a:schemeClr val="accent6">
                  <a:lumMod val="50000"/>
                </a:schemeClr>
              </a:solidFill>
              <a:latin typeface="+mn-lt"/>
              <a:cs typeface="+mn-cs"/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TextBox 3"/>
          <p:cNvSpPr txBox="1">
            <a:spLocks noChangeArrowheads="1"/>
          </p:cNvSpPr>
          <p:nvPr/>
        </p:nvSpPr>
        <p:spPr bwMode="auto">
          <a:xfrm>
            <a:off x="1357313" y="857250"/>
            <a:ext cx="6143625" cy="3046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FR" sz="9600" b="1">
                <a:solidFill>
                  <a:srgbClr val="FF0000"/>
                </a:solidFill>
                <a:latin typeface="Calibri" pitchFamily="34" charset="0"/>
              </a:rPr>
              <a:t>Tu peux plus faire?</a:t>
            </a: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5572125" y="5214938"/>
            <a:ext cx="2036763" cy="708025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4000" b="1" dirty="0">
                <a:solidFill>
                  <a:schemeClr val="accent6">
                    <a:lumMod val="50000"/>
                  </a:schemeClr>
                </a:solidFill>
                <a:latin typeface="+mn-lt"/>
                <a:cs typeface="+mn-cs"/>
              </a:rPr>
              <a:t>marron</a:t>
            </a:r>
            <a:endParaRPr lang="fr-FR" sz="4000" b="1" dirty="0">
              <a:solidFill>
                <a:schemeClr val="accent6">
                  <a:lumMod val="50000"/>
                </a:schemeClr>
              </a:solidFill>
              <a:latin typeface="+mn-lt"/>
              <a:cs typeface="+mn-cs"/>
            </a:endParaRPr>
          </a:p>
        </p:txBody>
      </p:sp>
      <p:sp>
        <p:nvSpPr>
          <p:cNvPr id="46082" name="Rectangle 5"/>
          <p:cNvSpPr>
            <a:spLocks noChangeArrowheads="1"/>
          </p:cNvSpPr>
          <p:nvPr/>
        </p:nvSpPr>
        <p:spPr bwMode="auto">
          <a:xfrm>
            <a:off x="6286500" y="2857500"/>
            <a:ext cx="1214438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FR" sz="4000" b="1">
                <a:solidFill>
                  <a:srgbClr val="0070C0"/>
                </a:solidFill>
                <a:latin typeface="Calibri" pitchFamily="34" charset="0"/>
              </a:rPr>
              <a:t>bleu</a:t>
            </a:r>
          </a:p>
        </p:txBody>
      </p:sp>
      <p:sp>
        <p:nvSpPr>
          <p:cNvPr id="46083" name="Rectangle 7"/>
          <p:cNvSpPr>
            <a:spLocks noChangeArrowheads="1"/>
          </p:cNvSpPr>
          <p:nvPr/>
        </p:nvSpPr>
        <p:spPr bwMode="auto">
          <a:xfrm>
            <a:off x="714375" y="2071688"/>
            <a:ext cx="1408113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s-ES" sz="4000" b="1">
                <a:solidFill>
                  <a:srgbClr val="FF0000"/>
                </a:solidFill>
                <a:latin typeface="Calibri" pitchFamily="34" charset="0"/>
              </a:rPr>
              <a:t>rouge</a:t>
            </a:r>
          </a:p>
        </p:txBody>
      </p:sp>
      <p:sp>
        <p:nvSpPr>
          <p:cNvPr id="46084" name="Rectangle 8"/>
          <p:cNvSpPr>
            <a:spLocks noChangeArrowheads="1"/>
          </p:cNvSpPr>
          <p:nvPr/>
        </p:nvSpPr>
        <p:spPr bwMode="auto">
          <a:xfrm>
            <a:off x="1000125" y="4572000"/>
            <a:ext cx="10414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solidFill>
                  <a:srgbClr val="00B050"/>
                </a:solidFill>
                <a:latin typeface="Calibri" pitchFamily="34" charset="0"/>
              </a:rPr>
              <a:t>vert</a:t>
            </a:r>
          </a:p>
        </p:txBody>
      </p:sp>
      <p:sp>
        <p:nvSpPr>
          <p:cNvPr id="10" name="Rectangle 9"/>
          <p:cNvSpPr/>
          <p:nvPr/>
        </p:nvSpPr>
        <p:spPr>
          <a:xfrm>
            <a:off x="3143250" y="5072063"/>
            <a:ext cx="942975" cy="70802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ES" sz="40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cs"/>
              </a:rPr>
              <a:t>gris</a:t>
            </a:r>
            <a:endParaRPr lang="es-ES" sz="4000" b="1" dirty="0">
              <a:solidFill>
                <a:schemeClr val="bg1">
                  <a:lumMod val="50000"/>
                </a:schemeClr>
              </a:solidFill>
              <a:latin typeface="+mn-lt"/>
              <a:cs typeface="+mn-cs"/>
            </a:endParaRPr>
          </a:p>
        </p:txBody>
      </p:sp>
      <p:sp>
        <p:nvSpPr>
          <p:cNvPr id="46086" name="Rectangle 10"/>
          <p:cNvSpPr>
            <a:spLocks noChangeArrowheads="1"/>
          </p:cNvSpPr>
          <p:nvPr/>
        </p:nvSpPr>
        <p:spPr bwMode="auto">
          <a:xfrm>
            <a:off x="4429125" y="2000250"/>
            <a:ext cx="1046163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latin typeface="Calibri" pitchFamily="34" charset="0"/>
              </a:rPr>
              <a:t>noir</a:t>
            </a:r>
          </a:p>
        </p:txBody>
      </p:sp>
      <p:sp>
        <p:nvSpPr>
          <p:cNvPr id="46087" name="Rectangle 11"/>
          <p:cNvSpPr>
            <a:spLocks noChangeArrowheads="1"/>
          </p:cNvSpPr>
          <p:nvPr/>
        </p:nvSpPr>
        <p:spPr bwMode="auto">
          <a:xfrm>
            <a:off x="3143250" y="3286125"/>
            <a:ext cx="1330325" cy="708025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solidFill>
                  <a:schemeClr val="bg1"/>
                </a:solidFill>
                <a:latin typeface="Calibri" pitchFamily="34" charset="0"/>
              </a:rPr>
              <a:t>blanc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85720" y="142852"/>
            <a:ext cx="8429684" cy="92333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5400" b="1" dirty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lt"/>
                <a:cs typeface="+mn-cs"/>
              </a:rPr>
              <a:t>Est-ce qu’il y a des erreurs?</a:t>
            </a:r>
            <a:endParaRPr lang="fr-FR" sz="5400" b="1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  <a:latin typeface="+mn-lt"/>
              <a:cs typeface="+mn-cs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3"/>
          <p:cNvSpPr>
            <a:spLocks noChangeArrowheads="1"/>
          </p:cNvSpPr>
          <p:nvPr/>
        </p:nvSpPr>
        <p:spPr bwMode="auto">
          <a:xfrm>
            <a:off x="785813" y="2357438"/>
            <a:ext cx="1646237" cy="708025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FR" sz="4000" b="1">
                <a:solidFill>
                  <a:srgbClr val="FFFF00"/>
                </a:solidFill>
                <a:latin typeface="Calibri" pitchFamily="34" charset="0"/>
              </a:rPr>
              <a:t>jaune</a:t>
            </a:r>
          </a:p>
        </p:txBody>
      </p:sp>
      <p:sp>
        <p:nvSpPr>
          <p:cNvPr id="5" name="Rectangle 4"/>
          <p:cNvSpPr/>
          <p:nvPr/>
        </p:nvSpPr>
        <p:spPr>
          <a:xfrm>
            <a:off x="1357313" y="928688"/>
            <a:ext cx="2036762" cy="708025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4000" b="1" dirty="0">
                <a:solidFill>
                  <a:schemeClr val="accent6">
                    <a:lumMod val="50000"/>
                  </a:schemeClr>
                </a:solidFill>
                <a:latin typeface="+mn-lt"/>
                <a:cs typeface="+mn-cs"/>
              </a:rPr>
              <a:t>marron</a:t>
            </a:r>
            <a:endParaRPr lang="fr-FR" sz="4000" b="1" dirty="0">
              <a:solidFill>
                <a:schemeClr val="accent6">
                  <a:lumMod val="50000"/>
                </a:schemeClr>
              </a:solidFill>
              <a:latin typeface="+mn-lt"/>
              <a:cs typeface="+mn-cs"/>
            </a:endParaRPr>
          </a:p>
        </p:txBody>
      </p:sp>
      <p:sp>
        <p:nvSpPr>
          <p:cNvPr id="47108" name="Rectangle 5"/>
          <p:cNvSpPr>
            <a:spLocks noChangeArrowheads="1"/>
          </p:cNvSpPr>
          <p:nvPr/>
        </p:nvSpPr>
        <p:spPr bwMode="auto">
          <a:xfrm>
            <a:off x="6500813" y="642938"/>
            <a:ext cx="1214437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FR" sz="4000" b="1">
                <a:solidFill>
                  <a:srgbClr val="0070C0"/>
                </a:solidFill>
                <a:latin typeface="Calibri" pitchFamily="34" charset="0"/>
              </a:rPr>
              <a:t>bleu</a:t>
            </a:r>
          </a:p>
        </p:txBody>
      </p:sp>
      <p:sp>
        <p:nvSpPr>
          <p:cNvPr id="47109" name="Rectangle 6"/>
          <p:cNvSpPr>
            <a:spLocks noChangeArrowheads="1"/>
          </p:cNvSpPr>
          <p:nvPr/>
        </p:nvSpPr>
        <p:spPr bwMode="auto">
          <a:xfrm>
            <a:off x="6929438" y="4071938"/>
            <a:ext cx="1341437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s-ES" sz="4000" b="1">
                <a:solidFill>
                  <a:srgbClr val="B1BE66"/>
                </a:solidFill>
                <a:latin typeface="Calibri" pitchFamily="34" charset="0"/>
              </a:rPr>
              <a:t>beige</a:t>
            </a:r>
          </a:p>
        </p:txBody>
      </p:sp>
      <p:sp>
        <p:nvSpPr>
          <p:cNvPr id="47110" name="Rectangle 7"/>
          <p:cNvSpPr>
            <a:spLocks noChangeArrowheads="1"/>
          </p:cNvSpPr>
          <p:nvPr/>
        </p:nvSpPr>
        <p:spPr bwMode="auto">
          <a:xfrm>
            <a:off x="3571875" y="4143375"/>
            <a:ext cx="1408113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s-ES" sz="4000" b="1">
                <a:solidFill>
                  <a:srgbClr val="FF0000"/>
                </a:solidFill>
                <a:latin typeface="Calibri" pitchFamily="34" charset="0"/>
              </a:rPr>
              <a:t>rouge</a:t>
            </a:r>
          </a:p>
        </p:txBody>
      </p:sp>
      <p:sp>
        <p:nvSpPr>
          <p:cNvPr id="47111" name="Rectangle 8"/>
          <p:cNvSpPr>
            <a:spLocks noChangeArrowheads="1"/>
          </p:cNvSpPr>
          <p:nvPr/>
        </p:nvSpPr>
        <p:spPr bwMode="auto">
          <a:xfrm>
            <a:off x="1000125" y="4572000"/>
            <a:ext cx="10414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solidFill>
                  <a:srgbClr val="00B050"/>
                </a:solidFill>
                <a:latin typeface="Calibri" pitchFamily="34" charset="0"/>
              </a:rPr>
              <a:t>vert</a:t>
            </a:r>
          </a:p>
        </p:txBody>
      </p:sp>
      <p:sp>
        <p:nvSpPr>
          <p:cNvPr id="10" name="Rectangle 9"/>
          <p:cNvSpPr/>
          <p:nvPr/>
        </p:nvSpPr>
        <p:spPr>
          <a:xfrm>
            <a:off x="5857875" y="5643563"/>
            <a:ext cx="942975" cy="70802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ES" sz="40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cs"/>
              </a:rPr>
              <a:t>gris</a:t>
            </a:r>
            <a:endParaRPr lang="es-ES" sz="4000" b="1" dirty="0">
              <a:solidFill>
                <a:schemeClr val="bg1">
                  <a:lumMod val="50000"/>
                </a:schemeClr>
              </a:solidFill>
              <a:latin typeface="+mn-lt"/>
              <a:cs typeface="+mn-cs"/>
            </a:endParaRPr>
          </a:p>
        </p:txBody>
      </p:sp>
      <p:sp>
        <p:nvSpPr>
          <p:cNvPr id="47113" name="Rectangle 10"/>
          <p:cNvSpPr>
            <a:spLocks noChangeArrowheads="1"/>
          </p:cNvSpPr>
          <p:nvPr/>
        </p:nvSpPr>
        <p:spPr bwMode="auto">
          <a:xfrm>
            <a:off x="4929188" y="2000250"/>
            <a:ext cx="1046162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solidFill>
                  <a:schemeClr val="bg1"/>
                </a:solidFill>
                <a:latin typeface="Calibri" pitchFamily="34" charset="0"/>
              </a:rPr>
              <a:t>noir</a:t>
            </a:r>
          </a:p>
        </p:txBody>
      </p:sp>
      <p:sp>
        <p:nvSpPr>
          <p:cNvPr id="47114" name="Rectangle 11"/>
          <p:cNvSpPr>
            <a:spLocks noChangeArrowheads="1"/>
          </p:cNvSpPr>
          <p:nvPr/>
        </p:nvSpPr>
        <p:spPr bwMode="auto">
          <a:xfrm>
            <a:off x="2357438" y="5500688"/>
            <a:ext cx="1330325" cy="708025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solidFill>
                  <a:schemeClr val="bg1"/>
                </a:solidFill>
                <a:latin typeface="Calibri" pitchFamily="34" charset="0"/>
              </a:rPr>
              <a:t>blanc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85720" y="142852"/>
            <a:ext cx="1100083" cy="92333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lt"/>
                <a:cs typeface="+mn-cs"/>
              </a:rPr>
              <a:t>1</a:t>
            </a:r>
            <a:endParaRPr lang="en-US" sz="5400" b="1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  <a:latin typeface="+mn-lt"/>
              <a:cs typeface="+mn-cs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030A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000250" y="2000250"/>
            <a:ext cx="2036763" cy="708025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4000" b="1" dirty="0">
                <a:solidFill>
                  <a:schemeClr val="accent6">
                    <a:lumMod val="50000"/>
                  </a:schemeClr>
                </a:solidFill>
                <a:latin typeface="+mn-lt"/>
                <a:cs typeface="+mn-cs"/>
              </a:rPr>
              <a:t>marron</a:t>
            </a:r>
            <a:endParaRPr lang="fr-FR" sz="4000" b="1" dirty="0">
              <a:solidFill>
                <a:schemeClr val="accent6">
                  <a:lumMod val="50000"/>
                </a:schemeClr>
              </a:solidFill>
              <a:latin typeface="+mn-lt"/>
              <a:cs typeface="+mn-cs"/>
            </a:endParaRPr>
          </a:p>
        </p:txBody>
      </p:sp>
      <p:sp>
        <p:nvSpPr>
          <p:cNvPr id="48131" name="Rectangle 5"/>
          <p:cNvSpPr>
            <a:spLocks noChangeArrowheads="1"/>
          </p:cNvSpPr>
          <p:nvPr/>
        </p:nvSpPr>
        <p:spPr bwMode="auto">
          <a:xfrm>
            <a:off x="5214938" y="2000250"/>
            <a:ext cx="1214437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FR" sz="4000" b="1">
                <a:solidFill>
                  <a:srgbClr val="0070C0"/>
                </a:solidFill>
                <a:latin typeface="Calibri" pitchFamily="34" charset="0"/>
              </a:rPr>
              <a:t>bleu</a:t>
            </a:r>
          </a:p>
        </p:txBody>
      </p:sp>
      <p:sp>
        <p:nvSpPr>
          <p:cNvPr id="48132" name="Rectangle 6"/>
          <p:cNvSpPr>
            <a:spLocks noChangeArrowheads="1"/>
          </p:cNvSpPr>
          <p:nvPr/>
        </p:nvSpPr>
        <p:spPr bwMode="auto">
          <a:xfrm>
            <a:off x="6286500" y="4000500"/>
            <a:ext cx="1379538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solidFill>
                  <a:srgbClr val="B1BE66"/>
                </a:solidFill>
                <a:latin typeface="Calibri" pitchFamily="34" charset="0"/>
              </a:rPr>
              <a:t>jaune</a:t>
            </a:r>
          </a:p>
        </p:txBody>
      </p:sp>
      <p:sp>
        <p:nvSpPr>
          <p:cNvPr id="48133" name="Rectangle 8"/>
          <p:cNvSpPr>
            <a:spLocks noChangeArrowheads="1"/>
          </p:cNvSpPr>
          <p:nvPr/>
        </p:nvSpPr>
        <p:spPr bwMode="auto">
          <a:xfrm>
            <a:off x="1928813" y="3929063"/>
            <a:ext cx="10414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solidFill>
                  <a:srgbClr val="00B050"/>
                </a:solidFill>
                <a:latin typeface="Calibri" pitchFamily="34" charset="0"/>
              </a:rPr>
              <a:t>vert</a:t>
            </a:r>
          </a:p>
        </p:txBody>
      </p:sp>
      <p:sp>
        <p:nvSpPr>
          <p:cNvPr id="48134" name="Rectangle 11"/>
          <p:cNvSpPr>
            <a:spLocks noChangeArrowheads="1"/>
          </p:cNvSpPr>
          <p:nvPr/>
        </p:nvSpPr>
        <p:spPr bwMode="auto">
          <a:xfrm>
            <a:off x="3643313" y="5286375"/>
            <a:ext cx="1330325" cy="7080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solidFill>
                  <a:schemeClr val="bg1"/>
                </a:solidFill>
                <a:latin typeface="Calibri" pitchFamily="34" charset="0"/>
              </a:rPr>
              <a:t>blanc</a:t>
            </a:r>
          </a:p>
        </p:txBody>
      </p:sp>
      <p:sp>
        <p:nvSpPr>
          <p:cNvPr id="13" name="Rectangle 12"/>
          <p:cNvSpPr/>
          <p:nvPr/>
        </p:nvSpPr>
        <p:spPr>
          <a:xfrm>
            <a:off x="642910" y="714356"/>
            <a:ext cx="1000132" cy="92333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lt"/>
                <a:cs typeface="+mn-cs"/>
              </a:rPr>
              <a:t>1</a:t>
            </a:r>
            <a:endParaRPr lang="en-US" sz="5400" b="1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  <a:latin typeface="+mn-lt"/>
              <a:cs typeface="+mn-cs"/>
            </a:endParaRP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66C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3"/>
          <p:cNvSpPr>
            <a:spLocks noChangeArrowheads="1"/>
          </p:cNvSpPr>
          <p:nvPr/>
        </p:nvSpPr>
        <p:spPr bwMode="auto">
          <a:xfrm>
            <a:off x="785813" y="2357438"/>
            <a:ext cx="1646237" cy="708025"/>
          </a:xfrm>
          <a:prstGeom prst="rect">
            <a:avLst/>
          </a:prstGeom>
          <a:solidFill>
            <a:srgbClr val="FF66CC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FR" sz="4000" b="1">
                <a:solidFill>
                  <a:srgbClr val="FFFF00"/>
                </a:solidFill>
                <a:latin typeface="Calibri" pitchFamily="34" charset="0"/>
              </a:rPr>
              <a:t>rose</a:t>
            </a:r>
          </a:p>
        </p:txBody>
      </p:sp>
      <p:sp>
        <p:nvSpPr>
          <p:cNvPr id="49155" name="Rectangle 5"/>
          <p:cNvSpPr>
            <a:spLocks noChangeArrowheads="1"/>
          </p:cNvSpPr>
          <p:nvPr/>
        </p:nvSpPr>
        <p:spPr bwMode="auto">
          <a:xfrm>
            <a:off x="5715000" y="4286250"/>
            <a:ext cx="1214438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FR" sz="4000" b="1">
                <a:solidFill>
                  <a:srgbClr val="0070C0"/>
                </a:solidFill>
                <a:latin typeface="Calibri" pitchFamily="34" charset="0"/>
              </a:rPr>
              <a:t>bleu</a:t>
            </a:r>
          </a:p>
        </p:txBody>
      </p:sp>
      <p:sp>
        <p:nvSpPr>
          <p:cNvPr id="49156" name="Rectangle 7"/>
          <p:cNvSpPr>
            <a:spLocks noChangeArrowheads="1"/>
          </p:cNvSpPr>
          <p:nvPr/>
        </p:nvSpPr>
        <p:spPr bwMode="auto">
          <a:xfrm>
            <a:off x="6143625" y="2143125"/>
            <a:ext cx="11557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s-ES" sz="4000" b="1">
                <a:solidFill>
                  <a:srgbClr val="FF0000"/>
                </a:solidFill>
                <a:latin typeface="Calibri" pitchFamily="34" charset="0"/>
              </a:rPr>
              <a:t>roug</a:t>
            </a:r>
          </a:p>
        </p:txBody>
      </p:sp>
      <p:sp>
        <p:nvSpPr>
          <p:cNvPr id="49157" name="Rectangle 8"/>
          <p:cNvSpPr>
            <a:spLocks noChangeArrowheads="1"/>
          </p:cNvSpPr>
          <p:nvPr/>
        </p:nvSpPr>
        <p:spPr bwMode="auto">
          <a:xfrm>
            <a:off x="1785938" y="4286250"/>
            <a:ext cx="10414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solidFill>
                  <a:srgbClr val="00B050"/>
                </a:solidFill>
                <a:latin typeface="Calibri" pitchFamily="34" charset="0"/>
              </a:rPr>
              <a:t>vert</a:t>
            </a:r>
          </a:p>
        </p:txBody>
      </p:sp>
      <p:sp>
        <p:nvSpPr>
          <p:cNvPr id="49158" name="Rectangle 10"/>
          <p:cNvSpPr>
            <a:spLocks noChangeArrowheads="1"/>
          </p:cNvSpPr>
          <p:nvPr/>
        </p:nvSpPr>
        <p:spPr bwMode="auto">
          <a:xfrm>
            <a:off x="3571875" y="1143000"/>
            <a:ext cx="1046163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latin typeface="Calibri" pitchFamily="34" charset="0"/>
              </a:rPr>
              <a:t>noir</a:t>
            </a:r>
          </a:p>
        </p:txBody>
      </p:sp>
      <p:sp>
        <p:nvSpPr>
          <p:cNvPr id="49159" name="Rectangle 11"/>
          <p:cNvSpPr>
            <a:spLocks noChangeArrowheads="1"/>
          </p:cNvSpPr>
          <p:nvPr/>
        </p:nvSpPr>
        <p:spPr bwMode="auto">
          <a:xfrm>
            <a:off x="3500438" y="5643563"/>
            <a:ext cx="1330325" cy="708025"/>
          </a:xfrm>
          <a:prstGeom prst="rect">
            <a:avLst/>
          </a:prstGeom>
          <a:solidFill>
            <a:srgbClr val="FF66CC"/>
          </a:solidFill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solidFill>
                  <a:schemeClr val="bg1"/>
                </a:solidFill>
                <a:latin typeface="Calibri" pitchFamily="34" charset="0"/>
              </a:rPr>
              <a:t>blanc</a:t>
            </a:r>
          </a:p>
        </p:txBody>
      </p:sp>
      <p:sp>
        <p:nvSpPr>
          <p:cNvPr id="15" name="Rectangle 14"/>
          <p:cNvSpPr/>
          <p:nvPr/>
        </p:nvSpPr>
        <p:spPr>
          <a:xfrm>
            <a:off x="500034" y="428604"/>
            <a:ext cx="1357322" cy="92333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lt"/>
                <a:cs typeface="+mn-cs"/>
              </a:rPr>
              <a:t>2</a:t>
            </a:r>
            <a:endParaRPr lang="en-US" sz="5400" b="1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  <a:latin typeface="+mn-lt"/>
              <a:cs typeface="+mn-cs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357313" y="928688"/>
            <a:ext cx="2036762" cy="708025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4000" b="1" dirty="0">
                <a:solidFill>
                  <a:schemeClr val="accent6">
                    <a:lumMod val="50000"/>
                  </a:schemeClr>
                </a:solidFill>
                <a:latin typeface="+mn-lt"/>
                <a:cs typeface="+mn-cs"/>
              </a:rPr>
              <a:t>marron</a:t>
            </a:r>
            <a:endParaRPr lang="fr-FR" sz="4000" b="1" dirty="0">
              <a:solidFill>
                <a:schemeClr val="accent6">
                  <a:lumMod val="50000"/>
                </a:schemeClr>
              </a:solidFill>
              <a:latin typeface="+mn-lt"/>
              <a:cs typeface="+mn-cs"/>
            </a:endParaRPr>
          </a:p>
        </p:txBody>
      </p:sp>
      <p:sp>
        <p:nvSpPr>
          <p:cNvPr id="50178" name="Rectangle 5"/>
          <p:cNvSpPr>
            <a:spLocks noChangeArrowheads="1"/>
          </p:cNvSpPr>
          <p:nvPr/>
        </p:nvSpPr>
        <p:spPr bwMode="auto">
          <a:xfrm>
            <a:off x="2786063" y="5500688"/>
            <a:ext cx="1214437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FR" sz="4000" b="1">
                <a:solidFill>
                  <a:srgbClr val="0070C0"/>
                </a:solidFill>
                <a:latin typeface="Calibri" pitchFamily="34" charset="0"/>
              </a:rPr>
              <a:t>blue</a:t>
            </a:r>
          </a:p>
        </p:txBody>
      </p:sp>
      <p:sp>
        <p:nvSpPr>
          <p:cNvPr id="50179" name="Rectangle 7"/>
          <p:cNvSpPr>
            <a:spLocks noChangeArrowheads="1"/>
          </p:cNvSpPr>
          <p:nvPr/>
        </p:nvSpPr>
        <p:spPr bwMode="auto">
          <a:xfrm>
            <a:off x="6572250" y="1214438"/>
            <a:ext cx="1100138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s-ES" sz="4000" b="1">
                <a:solidFill>
                  <a:srgbClr val="FF66CC"/>
                </a:solidFill>
                <a:latin typeface="Calibri" pitchFamily="34" charset="0"/>
              </a:rPr>
              <a:t>rose</a:t>
            </a:r>
          </a:p>
        </p:txBody>
      </p:sp>
      <p:sp>
        <p:nvSpPr>
          <p:cNvPr id="50180" name="Rectangle 8"/>
          <p:cNvSpPr>
            <a:spLocks noChangeArrowheads="1"/>
          </p:cNvSpPr>
          <p:nvPr/>
        </p:nvSpPr>
        <p:spPr bwMode="auto">
          <a:xfrm>
            <a:off x="1285875" y="3500438"/>
            <a:ext cx="10414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solidFill>
                  <a:srgbClr val="00B050"/>
                </a:solidFill>
                <a:latin typeface="Calibri" pitchFamily="34" charset="0"/>
              </a:rPr>
              <a:t>vert</a:t>
            </a:r>
          </a:p>
        </p:txBody>
      </p:sp>
      <p:sp>
        <p:nvSpPr>
          <p:cNvPr id="10" name="Rectangle 9"/>
          <p:cNvSpPr/>
          <p:nvPr/>
        </p:nvSpPr>
        <p:spPr>
          <a:xfrm>
            <a:off x="5500688" y="3714750"/>
            <a:ext cx="1379537" cy="70802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ES" sz="4000" b="1" dirty="0" err="1">
                <a:solidFill>
                  <a:schemeClr val="bg1">
                    <a:lumMod val="50000"/>
                  </a:schemeClr>
                </a:solidFill>
                <a:latin typeface="+mn-lt"/>
                <a:cs typeface="+mn-cs"/>
              </a:rPr>
              <a:t>jaune</a:t>
            </a:r>
            <a:endParaRPr lang="es-ES" sz="4000" b="1" dirty="0">
              <a:solidFill>
                <a:schemeClr val="bg1">
                  <a:lumMod val="50000"/>
                </a:schemeClr>
              </a:solidFill>
              <a:latin typeface="+mn-lt"/>
              <a:cs typeface="+mn-cs"/>
            </a:endParaRPr>
          </a:p>
        </p:txBody>
      </p:sp>
      <p:sp>
        <p:nvSpPr>
          <p:cNvPr id="50182" name="Rectangle 10"/>
          <p:cNvSpPr>
            <a:spLocks noChangeArrowheads="1"/>
          </p:cNvSpPr>
          <p:nvPr/>
        </p:nvSpPr>
        <p:spPr bwMode="auto">
          <a:xfrm>
            <a:off x="4429125" y="2000250"/>
            <a:ext cx="1330325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4000" b="1">
                <a:latin typeface="Calibri" pitchFamily="34" charset="0"/>
              </a:rPr>
              <a:t>blanc</a:t>
            </a:r>
          </a:p>
        </p:txBody>
      </p:sp>
      <p:sp>
        <p:nvSpPr>
          <p:cNvPr id="14" name="Rectangle 13"/>
          <p:cNvSpPr/>
          <p:nvPr/>
        </p:nvSpPr>
        <p:spPr>
          <a:xfrm>
            <a:off x="285720" y="357166"/>
            <a:ext cx="1357322" cy="92333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lt"/>
                <a:cs typeface="+mn-cs"/>
              </a:rPr>
              <a:t>3</a:t>
            </a:r>
            <a:endParaRPr lang="en-US" sz="5400" b="1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  <a:latin typeface="+mn-lt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00B050"/>
                </a:solidFill>
                <a:latin typeface="Calibri" pitchFamily="34" charset="0"/>
              </a:rPr>
              <a:t>vert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FF66CC"/>
                </a:solidFill>
                <a:latin typeface="Calibri" pitchFamily="34" charset="0"/>
              </a:rPr>
              <a:t>rose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57313" y="1928813"/>
            <a:ext cx="6143625" cy="15700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ES" sz="96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cs"/>
              </a:rPr>
              <a:t>gris</a:t>
            </a:r>
            <a:endParaRPr lang="es-ES" sz="9600" b="1" dirty="0">
              <a:solidFill>
                <a:schemeClr val="bg1">
                  <a:lumMod val="50000"/>
                </a:schemeClr>
              </a:solidFill>
              <a:latin typeface="+mn-lt"/>
              <a:cs typeface="+mn-cs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9458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chemeClr val="bg1"/>
                </a:solidFill>
                <a:latin typeface="Calibri" pitchFamily="34" charset="0"/>
              </a:rPr>
              <a:t>blanc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extBox 3"/>
          <p:cNvSpPr txBox="1">
            <a:spLocks noChangeArrowheads="1"/>
          </p:cNvSpPr>
          <p:nvPr/>
        </p:nvSpPr>
        <p:spPr bwMode="auto">
          <a:xfrm>
            <a:off x="1357313" y="1928813"/>
            <a:ext cx="61436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9600" b="1">
                <a:solidFill>
                  <a:srgbClr val="FFFF00"/>
                </a:solidFill>
                <a:latin typeface="Calibri" pitchFamily="34" charset="0"/>
              </a:rPr>
              <a:t>jaune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57313" y="1928813"/>
            <a:ext cx="6143625" cy="15700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ES" sz="9600" b="1" dirty="0" err="1">
                <a:solidFill>
                  <a:schemeClr val="accent6">
                    <a:lumMod val="50000"/>
                  </a:schemeClr>
                </a:solidFill>
                <a:latin typeface="+mn-lt"/>
                <a:cs typeface="+mn-cs"/>
              </a:rPr>
              <a:t>marron</a:t>
            </a:r>
            <a:endParaRPr lang="es-ES" sz="9600" b="1" dirty="0">
              <a:solidFill>
                <a:schemeClr val="accent6">
                  <a:lumMod val="50000"/>
                </a:schemeClr>
              </a:solidFill>
              <a:latin typeface="+mn-lt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85</Words>
  <Application>Microsoft Office PowerPoint</Application>
  <PresentationFormat>On-screen Show (4:3)</PresentationFormat>
  <Paragraphs>67</Paragraphs>
  <Slides>37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37</vt:i4>
      </vt:variant>
    </vt:vector>
  </HeadingPairs>
  <TitlesOfParts>
    <vt:vector size="41" baseType="lpstr">
      <vt:lpstr>Calibri</vt:lpstr>
      <vt:lpstr>Arial</vt:lpstr>
      <vt:lpstr>Arial Rounded MT Bold</vt:lpstr>
      <vt:lpstr>Office Theme</vt:lpstr>
      <vt:lpstr>Stroop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Stroop</dc:title>
  <dc:creator>Jude</dc:creator>
  <cp:lastModifiedBy>Clare</cp:lastModifiedBy>
  <cp:revision>9</cp:revision>
  <dcterms:created xsi:type="dcterms:W3CDTF">2009-02-21T15:00:44Z</dcterms:created>
  <dcterms:modified xsi:type="dcterms:W3CDTF">2009-02-23T14:23:01Z</dcterms:modified>
</cp:coreProperties>
</file>