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B1BE66"/>
    <a:srgbClr val="F664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2A0DD-0F6D-4D2A-8619-8ECD35DE832B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08427-8428-4798-A5F4-A3F7657F165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1E151-9976-4CB8-86FB-C682F15BCE17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3E649-B915-457C-A236-0AF0A3995B8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B0AB9-A0E1-47F3-9FF7-EA2C9EC37D99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4D706-A41A-47E6-B107-C52DB757AB5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67CD0-AA4E-4398-99F5-5D0C1C01AB39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97282-BE25-439F-9AC5-659433FA4B7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20DA1-68FF-4EDD-9774-E661E7BD7C46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3B21E-85C3-4C84-BE15-34CF3804BFC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3928B-F92F-4852-920B-FA9E6C8C43BA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FEC-F007-497B-8B0A-B98A65B6E0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1B59E-A3AA-46CB-A317-C4971A47958E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7414D-AC7B-458C-BDFD-E4DD0328EE3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1BAFE-3126-4042-ACDF-3441C1C7151E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A2CBA-3722-4C5A-AB76-D22A4B09702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6A614-BBA6-481E-A842-13B5B907A1FF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450CC-C30C-4286-9478-7DA1F842825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55085-F87B-4182-AE05-D1F569289C95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AB23B-DD97-4471-9E88-F47E36D113A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B9A98-5EE1-4A9E-888D-44BBBA8DA998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C7368-FC7C-40CD-8586-4B8D1D89B46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E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77A37B-687E-47AB-A25C-0E21EC9CAB5C}" type="datetimeFigureOut">
              <a:rPr lang="en-US"/>
              <a:pPr>
                <a:defRPr/>
              </a:pPr>
              <a:t>2/23/2009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5B68B5-3F23-4D60-B428-4DC35C1468D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nderlandschools.org/mfl-sunderland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714375" y="1285875"/>
            <a:ext cx="7772400" cy="1470025"/>
          </a:xfrm>
        </p:spPr>
        <p:txBody>
          <a:bodyPr/>
          <a:lstStyle/>
          <a:p>
            <a:r>
              <a:rPr lang="fr-FR" sz="8000" b="1" smtClean="0">
                <a:solidFill>
                  <a:srgbClr val="FF0000"/>
                </a:solidFill>
              </a:rPr>
              <a:t>Stroop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000" b="1" smtClean="0">
                <a:solidFill>
                  <a:srgbClr val="00B050"/>
                </a:solidFill>
              </a:rPr>
              <a:t>Dis le nom du couleur de l’encre… pas le mot écrit!!!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447925" y="6643688"/>
            <a:ext cx="66960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 2009 JF </a:t>
            </a:r>
            <a:r>
              <a:rPr lang="en-GB" sz="800">
                <a:latin typeface="Arial Rounded MT Bold" pitchFamily="34" charset="0"/>
                <a:hlinkClick r:id="rId2"/>
              </a:rPr>
              <a:t>http://www.sunderlandschools.org/mfl-sunderland</a:t>
            </a:r>
            <a:r>
              <a:rPr lang="en-GB" sz="800"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0070C0"/>
                </a:solidFill>
                <a:latin typeface="Calibri" pitchFamily="34" charset="0"/>
              </a:rPr>
              <a:t>bleu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6640A"/>
                </a:solidFill>
                <a:latin typeface="Calibri" pitchFamily="34" charset="0"/>
              </a:rPr>
              <a:t>orange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B1BE66"/>
                </a:solidFill>
                <a:latin typeface="Calibri" pitchFamily="34" charset="0"/>
              </a:rPr>
              <a:t>beige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0000"/>
                </a:solidFill>
                <a:latin typeface="Calibri" pitchFamily="34" charset="0"/>
              </a:rPr>
              <a:t>rouge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latin typeface="Calibri" pitchFamily="34" charset="0"/>
              </a:rPr>
              <a:t>blanc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00B050"/>
                </a:solidFill>
                <a:latin typeface="Calibri" pitchFamily="34" charset="0"/>
              </a:rPr>
              <a:t>vert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66CC"/>
                </a:solidFill>
                <a:latin typeface="Calibri" pitchFamily="34" charset="0"/>
              </a:rPr>
              <a:t>rouge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313" y="1928813"/>
            <a:ext cx="614362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b="1" dirty="0" err="1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jaune</a:t>
            </a:r>
            <a:endParaRPr lang="es-ES" sz="9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600" b="1">
                <a:solidFill>
                  <a:schemeClr val="bg1"/>
                </a:solidFill>
                <a:latin typeface="Calibri" pitchFamily="34" charset="0"/>
              </a:rPr>
              <a:t>blanc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FF00"/>
                </a:solidFill>
                <a:latin typeface="Calibri" pitchFamily="34" charset="0"/>
              </a:rPr>
              <a:t>jaune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0000"/>
                </a:solidFill>
                <a:latin typeface="Calibri" pitchFamily="34" charset="0"/>
              </a:rPr>
              <a:t>rouge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313" y="1928813"/>
            <a:ext cx="614362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marron</a:t>
            </a:r>
            <a:endParaRPr lang="es-ES" sz="96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0070C0"/>
                </a:solidFill>
                <a:latin typeface="Calibri" pitchFamily="34" charset="0"/>
              </a:rPr>
              <a:t>bleu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6640A"/>
                </a:solidFill>
                <a:latin typeface="Calibri" pitchFamily="34" charset="0"/>
              </a:rPr>
              <a:t>vert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B1BE66"/>
                </a:solidFill>
                <a:latin typeface="Calibri" pitchFamily="34" charset="0"/>
              </a:rPr>
              <a:t>beige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0000"/>
                </a:solidFill>
                <a:latin typeface="Calibri" pitchFamily="34" charset="0"/>
              </a:rPr>
              <a:t>bleu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0000"/>
                </a:solidFill>
                <a:latin typeface="Calibri" pitchFamily="34" charset="0"/>
              </a:rPr>
              <a:t>rouge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0000"/>
                </a:solidFill>
                <a:latin typeface="Calibri" pitchFamily="34" charset="0"/>
              </a:rPr>
              <a:t>orange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B1BE66"/>
                </a:solidFill>
                <a:latin typeface="Calibri" pitchFamily="34" charset="0"/>
              </a:rPr>
              <a:t>rouge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B1BE66"/>
                </a:solidFill>
                <a:latin typeface="Calibri" pitchFamily="34" charset="0"/>
              </a:rPr>
              <a:t>beige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0070C0"/>
                </a:solidFill>
                <a:latin typeface="Calibri" pitchFamily="34" charset="0"/>
              </a:rPr>
              <a:t>bleu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1285875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600" b="1">
                <a:latin typeface="Calibri" pitchFamily="34" charset="0"/>
              </a:rPr>
              <a:t>noir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600" b="1">
                <a:solidFill>
                  <a:srgbClr val="FFFF00"/>
                </a:solidFill>
                <a:latin typeface="Calibri" pitchFamily="34" charset="0"/>
              </a:rPr>
              <a:t>jaune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313" y="1928813"/>
            <a:ext cx="614362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6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marron</a:t>
            </a:r>
            <a:endParaRPr lang="fr-FR" sz="96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3"/>
          <p:cNvSpPr txBox="1">
            <a:spLocks noChangeArrowheads="1"/>
          </p:cNvSpPr>
          <p:nvPr/>
        </p:nvSpPr>
        <p:spPr bwMode="auto">
          <a:xfrm>
            <a:off x="1357313" y="857250"/>
            <a:ext cx="61436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9600" b="1">
                <a:solidFill>
                  <a:srgbClr val="FF0000"/>
                </a:solidFill>
                <a:latin typeface="Calibri" pitchFamily="34" charset="0"/>
              </a:rPr>
              <a:t>Tu peux plus faire?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72125" y="5214938"/>
            <a:ext cx="20367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marron</a:t>
            </a:r>
            <a:endParaRPr lang="fr-FR" sz="4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6082" name="Rectangle 5"/>
          <p:cNvSpPr>
            <a:spLocks noChangeArrowheads="1"/>
          </p:cNvSpPr>
          <p:nvPr/>
        </p:nvSpPr>
        <p:spPr bwMode="auto">
          <a:xfrm>
            <a:off x="6286500" y="2857500"/>
            <a:ext cx="1214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0070C0"/>
                </a:solidFill>
                <a:latin typeface="Calibri" pitchFamily="34" charset="0"/>
              </a:rPr>
              <a:t>bleu</a:t>
            </a:r>
          </a:p>
        </p:txBody>
      </p:sp>
      <p:sp>
        <p:nvSpPr>
          <p:cNvPr id="46083" name="Rectangle 7"/>
          <p:cNvSpPr>
            <a:spLocks noChangeArrowheads="1"/>
          </p:cNvSpPr>
          <p:nvPr/>
        </p:nvSpPr>
        <p:spPr bwMode="auto">
          <a:xfrm>
            <a:off x="714375" y="2071688"/>
            <a:ext cx="1408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rouge</a:t>
            </a:r>
          </a:p>
        </p:txBody>
      </p:sp>
      <p:sp>
        <p:nvSpPr>
          <p:cNvPr id="46084" name="Rectangle 8"/>
          <p:cNvSpPr>
            <a:spLocks noChangeArrowheads="1"/>
          </p:cNvSpPr>
          <p:nvPr/>
        </p:nvSpPr>
        <p:spPr bwMode="auto">
          <a:xfrm>
            <a:off x="1000125" y="4572000"/>
            <a:ext cx="104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00B050"/>
                </a:solidFill>
                <a:latin typeface="Calibri" pitchFamily="34" charset="0"/>
              </a:rPr>
              <a:t>vert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43250" y="5072063"/>
            <a:ext cx="94297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gris</a:t>
            </a:r>
            <a:endParaRPr lang="es-ES" sz="40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6086" name="Rectangle 10"/>
          <p:cNvSpPr>
            <a:spLocks noChangeArrowheads="1"/>
          </p:cNvSpPr>
          <p:nvPr/>
        </p:nvSpPr>
        <p:spPr bwMode="auto">
          <a:xfrm>
            <a:off x="4429125" y="2000250"/>
            <a:ext cx="1046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latin typeface="Calibri" pitchFamily="34" charset="0"/>
              </a:rPr>
              <a:t>noir</a:t>
            </a:r>
          </a:p>
        </p:txBody>
      </p:sp>
      <p:sp>
        <p:nvSpPr>
          <p:cNvPr id="46087" name="Rectangle 11"/>
          <p:cNvSpPr>
            <a:spLocks noChangeArrowheads="1"/>
          </p:cNvSpPr>
          <p:nvPr/>
        </p:nvSpPr>
        <p:spPr bwMode="auto">
          <a:xfrm>
            <a:off x="3143250" y="3286125"/>
            <a:ext cx="1330325" cy="7080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  <a:latin typeface="Calibri" pitchFamily="34" charset="0"/>
              </a:rPr>
              <a:t>blanc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720" y="142852"/>
            <a:ext cx="84296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Est-ce qu’il y a des erreurs?</a:t>
            </a:r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785813" y="2357438"/>
            <a:ext cx="1646237" cy="7080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latin typeface="Calibri" pitchFamily="34" charset="0"/>
              </a:rPr>
              <a:t>jaune</a:t>
            </a:r>
          </a:p>
        </p:txBody>
      </p:sp>
      <p:sp>
        <p:nvSpPr>
          <p:cNvPr id="5" name="Rectangle 4"/>
          <p:cNvSpPr/>
          <p:nvPr/>
        </p:nvSpPr>
        <p:spPr>
          <a:xfrm>
            <a:off x="1357313" y="928688"/>
            <a:ext cx="20367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marron</a:t>
            </a:r>
            <a:endParaRPr lang="fr-FR" sz="4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6500813" y="642938"/>
            <a:ext cx="1214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0070C0"/>
                </a:solidFill>
                <a:latin typeface="Calibri" pitchFamily="34" charset="0"/>
              </a:rPr>
              <a:t>bleu</a:t>
            </a:r>
          </a:p>
        </p:txBody>
      </p:sp>
      <p:sp>
        <p:nvSpPr>
          <p:cNvPr id="47109" name="Rectangle 6"/>
          <p:cNvSpPr>
            <a:spLocks noChangeArrowheads="1"/>
          </p:cNvSpPr>
          <p:nvPr/>
        </p:nvSpPr>
        <p:spPr bwMode="auto">
          <a:xfrm>
            <a:off x="6929438" y="4071938"/>
            <a:ext cx="1341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4000" b="1">
                <a:solidFill>
                  <a:srgbClr val="B1BE66"/>
                </a:solidFill>
                <a:latin typeface="Calibri" pitchFamily="34" charset="0"/>
              </a:rPr>
              <a:t>beige</a:t>
            </a:r>
          </a:p>
        </p:txBody>
      </p:sp>
      <p:sp>
        <p:nvSpPr>
          <p:cNvPr id="47110" name="Rectangle 7"/>
          <p:cNvSpPr>
            <a:spLocks noChangeArrowheads="1"/>
          </p:cNvSpPr>
          <p:nvPr/>
        </p:nvSpPr>
        <p:spPr bwMode="auto">
          <a:xfrm>
            <a:off x="3571875" y="4143375"/>
            <a:ext cx="1408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rouge</a:t>
            </a:r>
          </a:p>
        </p:txBody>
      </p:sp>
      <p:sp>
        <p:nvSpPr>
          <p:cNvPr id="47111" name="Rectangle 8"/>
          <p:cNvSpPr>
            <a:spLocks noChangeArrowheads="1"/>
          </p:cNvSpPr>
          <p:nvPr/>
        </p:nvSpPr>
        <p:spPr bwMode="auto">
          <a:xfrm>
            <a:off x="1000125" y="4572000"/>
            <a:ext cx="104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00B050"/>
                </a:solidFill>
                <a:latin typeface="Calibri" pitchFamily="34" charset="0"/>
              </a:rPr>
              <a:t>vert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57875" y="5643563"/>
            <a:ext cx="94297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gris</a:t>
            </a:r>
            <a:endParaRPr lang="es-ES" sz="40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7113" name="Rectangle 10"/>
          <p:cNvSpPr>
            <a:spLocks noChangeArrowheads="1"/>
          </p:cNvSpPr>
          <p:nvPr/>
        </p:nvSpPr>
        <p:spPr bwMode="auto">
          <a:xfrm>
            <a:off x="4929188" y="2000250"/>
            <a:ext cx="10461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  <a:latin typeface="Calibri" pitchFamily="34" charset="0"/>
              </a:rPr>
              <a:t>noir</a:t>
            </a:r>
          </a:p>
        </p:txBody>
      </p:sp>
      <p:sp>
        <p:nvSpPr>
          <p:cNvPr id="47114" name="Rectangle 11"/>
          <p:cNvSpPr>
            <a:spLocks noChangeArrowheads="1"/>
          </p:cNvSpPr>
          <p:nvPr/>
        </p:nvSpPr>
        <p:spPr bwMode="auto">
          <a:xfrm>
            <a:off x="2357438" y="5500688"/>
            <a:ext cx="1330325" cy="7080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  <a:latin typeface="Calibri" pitchFamily="34" charset="0"/>
              </a:rPr>
              <a:t>blanc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720" y="142852"/>
            <a:ext cx="110008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1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00250" y="2000250"/>
            <a:ext cx="203676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marron</a:t>
            </a:r>
            <a:endParaRPr lang="fr-FR" sz="4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8131" name="Rectangle 5"/>
          <p:cNvSpPr>
            <a:spLocks noChangeArrowheads="1"/>
          </p:cNvSpPr>
          <p:nvPr/>
        </p:nvSpPr>
        <p:spPr bwMode="auto">
          <a:xfrm>
            <a:off x="5214938" y="2000250"/>
            <a:ext cx="1214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0070C0"/>
                </a:solidFill>
                <a:latin typeface="Calibri" pitchFamily="34" charset="0"/>
              </a:rPr>
              <a:t>bleu</a:t>
            </a:r>
          </a:p>
        </p:txBody>
      </p:sp>
      <p:sp>
        <p:nvSpPr>
          <p:cNvPr id="48132" name="Rectangle 6"/>
          <p:cNvSpPr>
            <a:spLocks noChangeArrowheads="1"/>
          </p:cNvSpPr>
          <p:nvPr/>
        </p:nvSpPr>
        <p:spPr bwMode="auto">
          <a:xfrm>
            <a:off x="6286500" y="4000500"/>
            <a:ext cx="13795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B1BE66"/>
                </a:solidFill>
                <a:latin typeface="Calibri" pitchFamily="34" charset="0"/>
              </a:rPr>
              <a:t>jaune</a:t>
            </a:r>
          </a:p>
        </p:txBody>
      </p:sp>
      <p:sp>
        <p:nvSpPr>
          <p:cNvPr id="48133" name="Rectangle 8"/>
          <p:cNvSpPr>
            <a:spLocks noChangeArrowheads="1"/>
          </p:cNvSpPr>
          <p:nvPr/>
        </p:nvSpPr>
        <p:spPr bwMode="auto">
          <a:xfrm>
            <a:off x="1928813" y="3929063"/>
            <a:ext cx="104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00B050"/>
                </a:solidFill>
                <a:latin typeface="Calibri" pitchFamily="34" charset="0"/>
              </a:rPr>
              <a:t>vert</a:t>
            </a:r>
          </a:p>
        </p:txBody>
      </p:sp>
      <p:sp>
        <p:nvSpPr>
          <p:cNvPr id="48134" name="Rectangle 11"/>
          <p:cNvSpPr>
            <a:spLocks noChangeArrowheads="1"/>
          </p:cNvSpPr>
          <p:nvPr/>
        </p:nvSpPr>
        <p:spPr bwMode="auto">
          <a:xfrm>
            <a:off x="3643313" y="5286375"/>
            <a:ext cx="1330325" cy="708025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  <a:latin typeface="Calibri" pitchFamily="34" charset="0"/>
              </a:rPr>
              <a:t>blanc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2910" y="714356"/>
            <a:ext cx="100013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1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785813" y="2357438"/>
            <a:ext cx="1646237" cy="708025"/>
          </a:xfrm>
          <a:prstGeom prst="rect">
            <a:avLst/>
          </a:prstGeom>
          <a:solidFill>
            <a:srgbClr val="FF66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latin typeface="Calibri" pitchFamily="34" charset="0"/>
              </a:rPr>
              <a:t>rose</a:t>
            </a:r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5715000" y="4286250"/>
            <a:ext cx="1214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0070C0"/>
                </a:solidFill>
                <a:latin typeface="Calibri" pitchFamily="34" charset="0"/>
              </a:rPr>
              <a:t>bleu</a:t>
            </a:r>
          </a:p>
        </p:txBody>
      </p:sp>
      <p:sp>
        <p:nvSpPr>
          <p:cNvPr id="49156" name="Rectangle 7"/>
          <p:cNvSpPr>
            <a:spLocks noChangeArrowheads="1"/>
          </p:cNvSpPr>
          <p:nvPr/>
        </p:nvSpPr>
        <p:spPr bwMode="auto">
          <a:xfrm>
            <a:off x="6143625" y="2143125"/>
            <a:ext cx="1155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roug</a:t>
            </a:r>
          </a:p>
        </p:txBody>
      </p:sp>
      <p:sp>
        <p:nvSpPr>
          <p:cNvPr id="49157" name="Rectangle 8"/>
          <p:cNvSpPr>
            <a:spLocks noChangeArrowheads="1"/>
          </p:cNvSpPr>
          <p:nvPr/>
        </p:nvSpPr>
        <p:spPr bwMode="auto">
          <a:xfrm>
            <a:off x="1785938" y="4286250"/>
            <a:ext cx="104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00B050"/>
                </a:solidFill>
                <a:latin typeface="Calibri" pitchFamily="34" charset="0"/>
              </a:rPr>
              <a:t>vert</a:t>
            </a:r>
          </a:p>
        </p:txBody>
      </p:sp>
      <p:sp>
        <p:nvSpPr>
          <p:cNvPr id="49158" name="Rectangle 10"/>
          <p:cNvSpPr>
            <a:spLocks noChangeArrowheads="1"/>
          </p:cNvSpPr>
          <p:nvPr/>
        </p:nvSpPr>
        <p:spPr bwMode="auto">
          <a:xfrm>
            <a:off x="3571875" y="1143000"/>
            <a:ext cx="1046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latin typeface="Calibri" pitchFamily="34" charset="0"/>
              </a:rPr>
              <a:t>noir</a:t>
            </a:r>
          </a:p>
        </p:txBody>
      </p:sp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3500438" y="5643563"/>
            <a:ext cx="1330325" cy="708025"/>
          </a:xfrm>
          <a:prstGeom prst="rect">
            <a:avLst/>
          </a:prstGeom>
          <a:solidFill>
            <a:srgbClr val="FF66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chemeClr val="bg1"/>
                </a:solidFill>
                <a:latin typeface="Calibri" pitchFamily="34" charset="0"/>
              </a:rPr>
              <a:t>blanc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0034" y="428604"/>
            <a:ext cx="135732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2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7313" y="928688"/>
            <a:ext cx="20367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marron</a:t>
            </a:r>
            <a:endParaRPr lang="fr-FR" sz="40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0178" name="Rectangle 5"/>
          <p:cNvSpPr>
            <a:spLocks noChangeArrowheads="1"/>
          </p:cNvSpPr>
          <p:nvPr/>
        </p:nvSpPr>
        <p:spPr bwMode="auto">
          <a:xfrm>
            <a:off x="2786063" y="5500688"/>
            <a:ext cx="1214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0070C0"/>
                </a:solidFill>
                <a:latin typeface="Calibri" pitchFamily="34" charset="0"/>
              </a:rPr>
              <a:t>blue</a:t>
            </a:r>
          </a:p>
        </p:txBody>
      </p:sp>
      <p:sp>
        <p:nvSpPr>
          <p:cNvPr id="50179" name="Rectangle 7"/>
          <p:cNvSpPr>
            <a:spLocks noChangeArrowheads="1"/>
          </p:cNvSpPr>
          <p:nvPr/>
        </p:nvSpPr>
        <p:spPr bwMode="auto">
          <a:xfrm>
            <a:off x="6572250" y="1214438"/>
            <a:ext cx="1100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4000" b="1">
                <a:solidFill>
                  <a:srgbClr val="FF66CC"/>
                </a:solidFill>
                <a:latin typeface="Calibri" pitchFamily="34" charset="0"/>
              </a:rPr>
              <a:t>rose</a:t>
            </a:r>
          </a:p>
        </p:txBody>
      </p:sp>
      <p:sp>
        <p:nvSpPr>
          <p:cNvPr id="50180" name="Rectangle 8"/>
          <p:cNvSpPr>
            <a:spLocks noChangeArrowheads="1"/>
          </p:cNvSpPr>
          <p:nvPr/>
        </p:nvSpPr>
        <p:spPr bwMode="auto">
          <a:xfrm>
            <a:off x="1285875" y="3500438"/>
            <a:ext cx="104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00B050"/>
                </a:solidFill>
                <a:latin typeface="Calibri" pitchFamily="34" charset="0"/>
              </a:rPr>
              <a:t>vert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00688" y="3714750"/>
            <a:ext cx="137953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jaune</a:t>
            </a:r>
            <a:endParaRPr lang="es-ES" sz="40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0182" name="Rectangle 10"/>
          <p:cNvSpPr>
            <a:spLocks noChangeArrowheads="1"/>
          </p:cNvSpPr>
          <p:nvPr/>
        </p:nvSpPr>
        <p:spPr bwMode="auto">
          <a:xfrm>
            <a:off x="4429125" y="2000250"/>
            <a:ext cx="1330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latin typeface="Calibri" pitchFamily="34" charset="0"/>
              </a:rPr>
              <a:t>blanc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5720" y="357166"/>
            <a:ext cx="135732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3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00B050"/>
                </a:solidFill>
                <a:latin typeface="Calibri" pitchFamily="34" charset="0"/>
              </a:rPr>
              <a:t>vert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66CC"/>
                </a:solidFill>
                <a:latin typeface="Calibri" pitchFamily="34" charset="0"/>
              </a:rPr>
              <a:t>rose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313" y="1928813"/>
            <a:ext cx="614362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gris</a:t>
            </a:r>
            <a:endParaRPr lang="es-ES" sz="9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chemeClr val="bg1"/>
                </a:solidFill>
                <a:latin typeface="Calibri" pitchFamily="34" charset="0"/>
              </a:rPr>
              <a:t>blanc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357313" y="1928813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9600" b="1">
                <a:solidFill>
                  <a:srgbClr val="FFFF00"/>
                </a:solidFill>
                <a:latin typeface="Calibri" pitchFamily="34" charset="0"/>
              </a:rPr>
              <a:t>jaune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313" y="1928813"/>
            <a:ext cx="614362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marron</a:t>
            </a:r>
            <a:endParaRPr lang="es-ES" sz="96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85</Words>
  <Application>Microsoft Office PowerPoint</Application>
  <PresentationFormat>On-screen Show (4:3)</PresentationFormat>
  <Paragraphs>67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Calibri</vt:lpstr>
      <vt:lpstr>Arial</vt:lpstr>
      <vt:lpstr>Arial Rounded MT Bold</vt:lpstr>
      <vt:lpstr>Office Theme</vt:lpstr>
      <vt:lpstr>Stroop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Stroop</dc:title>
  <dc:creator>Jude</dc:creator>
  <cp:lastModifiedBy>Clare</cp:lastModifiedBy>
  <cp:revision>9</cp:revision>
  <dcterms:created xsi:type="dcterms:W3CDTF">2009-02-21T15:00:44Z</dcterms:created>
  <dcterms:modified xsi:type="dcterms:W3CDTF">2009-02-23T14:23:01Z</dcterms:modified>
</cp:coreProperties>
</file>