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ennuyeux</a:t>
              </a:r>
              <a:endParaRPr lang="en-GB" sz="3200" dirty="0">
                <a:solidFill>
                  <a:schemeClr val="tx1"/>
                </a:solidFill>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sage</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joli</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énorme</a:t>
              </a:r>
              <a:endParaRPr lang="en-GB" sz="3200" dirty="0">
                <a:solidFill>
                  <a:schemeClr val="tx1"/>
                </a:solidFill>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noires</a:t>
              </a:r>
              <a:endParaRPr lang="en-GB" sz="3200" dirty="0">
                <a:solidFill>
                  <a:schemeClr val="tx1"/>
                </a:solidFill>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bleu</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marron</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vertes</a:t>
              </a:r>
              <a:endParaRPr lang="en-GB" sz="3200" dirty="0">
                <a:solidFill>
                  <a:schemeClr val="tx1"/>
                </a:solidFill>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blanc</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large</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rouge</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vieux</a:t>
              </a:r>
              <a:endParaRPr lang="en-GB" sz="3200" dirty="0">
                <a:solidFill>
                  <a:schemeClr val="tx1"/>
                </a:solidFill>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100" dirty="0" err="1">
                  <a:solidFill>
                    <a:schemeClr val="tx1"/>
                  </a:solidFill>
                  <a:latin typeface="Verdana" panose="020B0604030504040204" pitchFamily="34" charset="0"/>
                  <a:ea typeface="Verdana" panose="020B0604030504040204" pitchFamily="34" charset="0"/>
                </a:rPr>
                <a:t>paresseuses</a:t>
              </a:r>
              <a:endParaRPr lang="en-GB" sz="3100" dirty="0">
                <a:solidFill>
                  <a:schemeClr val="tx1"/>
                </a:solidFill>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petites</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intéressant</a:t>
              </a:r>
              <a:endParaRPr lang="en-GB" sz="3200" dirty="0">
                <a:solidFill>
                  <a:schemeClr val="tx1"/>
                </a:solidFill>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beau</a:t>
              </a: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rouge</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blanc</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100" dirty="0" err="1">
                  <a:latin typeface="Verdana" panose="020B0604030504040204" pitchFamily="34" charset="0"/>
                  <a:ea typeface="Verdana" panose="020B0604030504040204" pitchFamily="34" charset="0"/>
                </a:rPr>
                <a:t>paresseuses</a:t>
              </a:r>
              <a:endParaRPr lang="en-GB" sz="3100" dirty="0">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intéressant</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large</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vieux</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petites</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ennuyeux</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énorme</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beau</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vertes</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bleu</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sage</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marron</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noires</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joli</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rouge</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large</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énorme</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sage</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masculine singular and feminine singular adjectives</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blanc</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vieux</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beau</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marron</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adjectives with irregular agreement</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100" dirty="0" err="1">
                <a:latin typeface="Verdana" panose="020B0604030504040204" pitchFamily="34" charset="0"/>
                <a:ea typeface="Verdana" panose="020B0604030504040204" pitchFamily="34" charset="0"/>
              </a:rPr>
              <a:t>paresseuses</a:t>
            </a:r>
            <a:endParaRPr lang="en-GB" sz="31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petites</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vertes</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noires</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feminine plural adjectives</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intéressant</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ennuyeux</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bleu</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joli</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masculine singular adjectives</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53970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b="1"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to play if you watch Only Connect!)</a:t>
              </a:r>
            </a:p>
            <a:p>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Merci!</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TotalTime>
  <Words>380</Words>
  <Application>Microsoft Office PowerPoint</Application>
  <PresentationFormat>Widescreen</PresentationFormat>
  <Paragraphs>70</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18</cp:revision>
  <dcterms:created xsi:type="dcterms:W3CDTF">2019-01-02T11:44:23Z</dcterms:created>
  <dcterms:modified xsi:type="dcterms:W3CDTF">2019-01-02T16:27:09Z</dcterms:modified>
</cp:coreProperties>
</file>