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première</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cette</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un</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les</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quatre</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une</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leurs</a:t>
              </a:r>
              <a:endParaRPr lang="en-GB" sz="3200" dirty="0">
                <a:solidFill>
                  <a:schemeClr val="tx1"/>
                </a:solidFill>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des</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quelques</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neuf</a:t>
              </a:r>
              <a:endParaRPr lang="en-GB" sz="3200" dirty="0">
                <a:solidFill>
                  <a:schemeClr val="tx1"/>
                </a:solidFill>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ces</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huit</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un</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une</a:t>
              </a:r>
              <a:endParaRPr lang="en-GB" sz="32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des</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quatre</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cette</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ces</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huit</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première</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quelques</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les</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neuf</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leurs</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les</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definite articles</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un</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quatre</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huit</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neuf</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numbers</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une</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cette</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première</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feminine singular determiners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des</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ces</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quelques</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leurs</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plural determiners</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53970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to play if you watch Only Connect!)</a:t>
              </a:r>
            </a:p>
            <a:p>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375</Words>
  <Application>Microsoft Office PowerPoint</Application>
  <PresentationFormat>Widescreen</PresentationFormat>
  <Paragraphs>70</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17</cp:revision>
  <dcterms:created xsi:type="dcterms:W3CDTF">2019-01-02T11:44:23Z</dcterms:created>
  <dcterms:modified xsi:type="dcterms:W3CDTF">2019-01-02T16:39:45Z</dcterms:modified>
</cp:coreProperties>
</file>