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Zidane</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Maupassant</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Hallyday</a:t>
              </a:r>
              <a:endParaRPr lang="en-GB" sz="3200" dirty="0">
                <a:solidFill>
                  <a:schemeClr val="tx1"/>
                </a:solidFill>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Chirac</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Racine</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Paradis</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Hugo</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Bartoli</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Macron</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Mitterrand</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Manaudou</a:t>
              </a:r>
              <a:endParaRPr lang="en-GB" sz="3200" dirty="0">
                <a:solidFill>
                  <a:schemeClr val="tx1"/>
                </a:solidFill>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Hollande</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Bastareaud</a:t>
              </a:r>
              <a:endParaRPr lang="en-GB" sz="3200" dirty="0">
                <a:solidFill>
                  <a:schemeClr val="tx1"/>
                </a:solidFill>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Colette</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Stromae</a:t>
              </a:r>
              <a:endParaRPr lang="en-GB" sz="3200" dirty="0">
                <a:solidFill>
                  <a:schemeClr val="tx1"/>
                </a:solidFill>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Gall</a:t>
              </a: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Mitterrand</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Colette</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Paradis</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Bartoli</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Chirac</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Hugo</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Hallyday</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Zidane</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Hollande</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Racine</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Gall</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Manaudou</a:t>
              </a:r>
              <a:endParaRPr lang="en-GB" sz="3200" dirty="0">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Macron</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Maupassant</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Stromae</a:t>
              </a:r>
              <a:endParaRPr lang="en-GB" sz="3200" dirty="0">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Bastareaud</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Mitterrand</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Chirac</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Hollande</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Macron</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French presidents</a:t>
            </a:r>
          </a:p>
        </p:txBody>
      </p:sp>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Colette</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Hugo</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Racine</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Maupassant</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French writers</a:t>
            </a:r>
          </a:p>
        </p:txBody>
      </p:sp>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Paradis</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Hallyday</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Gall</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Stromae</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French singers</a:t>
            </a:r>
          </a:p>
        </p:txBody>
      </p:sp>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Bartoli</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Zidane</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Manaudou</a:t>
            </a:r>
            <a:endParaRPr lang="en-GB" sz="3200" dirty="0">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Bastareaud</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French sportspeople</a:t>
            </a:r>
          </a:p>
        </p:txBody>
      </p:sp>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4539704"/>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play The Wall:</a:t>
              </a:r>
            </a:p>
            <a:p>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(you’ll already know how if you watch Only Connect!):</a:t>
              </a:r>
            </a:p>
            <a:p>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Merci!</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TotalTime>
  <Words>370</Words>
  <Application>Microsoft Office PowerPoint</Application>
  <PresentationFormat>Widescreen</PresentationFormat>
  <Paragraphs>70</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 Seccombe</cp:lastModifiedBy>
  <cp:revision>15</cp:revision>
  <dcterms:created xsi:type="dcterms:W3CDTF">2019-01-02T11:44:23Z</dcterms:created>
  <dcterms:modified xsi:type="dcterms:W3CDTF">2019-01-02T16:11:35Z</dcterms:modified>
</cp:coreProperties>
</file>