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intéressant</a:t>
              </a:r>
              <a:endParaRPr lang="en-GB" sz="3200" dirty="0">
                <a:solidFill>
                  <a:schemeClr val="tx1"/>
                </a:solidFill>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de </a:t>
              </a:r>
              <a:r>
                <a:rPr lang="en-GB" sz="3200" dirty="0" err="1">
                  <a:solidFill>
                    <a:schemeClr val="tx1"/>
                  </a:solidFill>
                  <a:latin typeface="Verdana" panose="020B0604030504040204" pitchFamily="34" charset="0"/>
                  <a:ea typeface="Verdana" panose="020B0604030504040204" pitchFamily="34" charset="0"/>
                </a:rPr>
                <a:t>l’équitation</a:t>
              </a:r>
              <a:endParaRPr lang="en-GB" sz="3200" dirty="0">
                <a:solidFill>
                  <a:schemeClr val="tx1"/>
                </a:solidFill>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à la </a:t>
              </a:r>
              <a:r>
                <a:rPr lang="en-GB" sz="3200" dirty="0" err="1">
                  <a:solidFill>
                    <a:schemeClr val="tx1"/>
                  </a:solidFill>
                  <a:latin typeface="Verdana" panose="020B0604030504040204" pitchFamily="34" charset="0"/>
                  <a:ea typeface="Verdana" panose="020B0604030504040204" pitchFamily="34" charset="0"/>
                </a:rPr>
                <a:t>banque</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sommeil</a:t>
              </a:r>
              <a:endParaRPr lang="en-GB" sz="3200" dirty="0">
                <a:solidFill>
                  <a:schemeClr val="tx1"/>
                </a:solidFill>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attention</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en</a:t>
              </a:r>
              <a:r>
                <a:rPr lang="en-GB" sz="3200" dirty="0">
                  <a:solidFill>
                    <a:schemeClr val="tx1"/>
                  </a:solidFill>
                  <a:latin typeface="Verdana" panose="020B0604030504040204" pitchFamily="34" charset="0"/>
                  <a:ea typeface="Verdana" panose="020B0604030504040204" pitchFamily="34" charset="0"/>
                </a:rPr>
                <a:t> </a:t>
              </a:r>
              <a:r>
                <a:rPr lang="en-GB" sz="3200" dirty="0" err="1">
                  <a:solidFill>
                    <a:schemeClr val="tx1"/>
                  </a:solidFill>
                  <a:latin typeface="Verdana" panose="020B0604030504040204" pitchFamily="34" charset="0"/>
                  <a:ea typeface="Verdana" panose="020B0604030504040204" pitchFamily="34" charset="0"/>
                </a:rPr>
                <a:t>ville</a:t>
              </a:r>
              <a:endParaRPr lang="en-GB" sz="3200" dirty="0">
                <a:solidFill>
                  <a:schemeClr val="tx1"/>
                </a:solidFill>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horreur</a:t>
              </a:r>
              <a:endParaRPr lang="en-GB" sz="3200" dirty="0">
                <a:solidFill>
                  <a:schemeClr val="tx1"/>
                </a:solidFill>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important</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vie</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de la chance</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en</a:t>
              </a:r>
              <a:r>
                <a:rPr lang="en-GB" sz="3200" dirty="0">
                  <a:solidFill>
                    <a:schemeClr val="tx1"/>
                  </a:solidFill>
                  <a:latin typeface="Verdana" panose="020B0604030504040204" pitchFamily="34" charset="0"/>
                  <a:ea typeface="Verdana" panose="020B0604030504040204" pitchFamily="34" charset="0"/>
                </a:rPr>
                <a:t> </a:t>
              </a:r>
              <a:r>
                <a:rPr lang="en-GB" sz="3200" dirty="0" err="1">
                  <a:solidFill>
                    <a:schemeClr val="tx1"/>
                  </a:solidFill>
                  <a:latin typeface="Verdana" panose="020B0604030504040204" pitchFamily="34" charset="0"/>
                  <a:ea typeface="Verdana" panose="020B0604030504040204" pitchFamily="34" charset="0"/>
                </a:rPr>
                <a:t>Espagne</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peur</a:t>
              </a:r>
              <a:endParaRPr lang="en-GB" sz="3200" dirty="0">
                <a:solidFill>
                  <a:schemeClr val="tx1"/>
                </a:solidFill>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onze</a:t>
              </a:r>
              <a:r>
                <a:rPr lang="en-GB" sz="3200" dirty="0">
                  <a:solidFill>
                    <a:schemeClr val="tx1"/>
                  </a:solidFill>
                  <a:latin typeface="Verdana" panose="020B0604030504040204" pitchFamily="34" charset="0"/>
                  <a:ea typeface="Verdana" panose="020B0604030504040204" pitchFamily="34" charset="0"/>
                </a:rPr>
                <a:t> </a:t>
              </a:r>
              <a:r>
                <a:rPr lang="en-GB" sz="3200" dirty="0" err="1">
                  <a:solidFill>
                    <a:schemeClr val="tx1"/>
                  </a:solidFill>
                  <a:latin typeface="Verdana" panose="020B0604030504040204" pitchFamily="34" charset="0"/>
                  <a:ea typeface="Verdana" panose="020B0604030504040204" pitchFamily="34" charset="0"/>
                </a:rPr>
                <a:t>heures</a:t>
              </a:r>
              <a:endParaRPr lang="en-GB" sz="3200" dirty="0">
                <a:solidFill>
                  <a:schemeClr val="tx1"/>
                </a:solidFill>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 </a:t>
              </a:r>
              <a:r>
                <a:rPr lang="en-GB" sz="3200" dirty="0" err="1">
                  <a:solidFill>
                    <a:schemeClr val="tx1"/>
                  </a:solidFill>
                  <a:latin typeface="Verdana" panose="020B0604030504040204" pitchFamily="34" charset="0"/>
                  <a:ea typeface="Verdana" panose="020B0604030504040204" pitchFamily="34" charset="0"/>
                </a:rPr>
                <a:t>grasse</a:t>
              </a:r>
              <a:r>
                <a:rPr lang="en-GB" sz="3200" dirty="0">
                  <a:solidFill>
                    <a:schemeClr val="tx1"/>
                  </a:solidFill>
                  <a:latin typeface="Verdana" panose="020B0604030504040204" pitchFamily="34" charset="0"/>
                  <a:ea typeface="Verdana" panose="020B0604030504040204" pitchFamily="34" charset="0"/>
                </a:rPr>
                <a:t> matinée</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bien</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beau</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à la </a:t>
              </a:r>
              <a:r>
                <a:rPr lang="en-GB" sz="3200" dirty="0" err="1">
                  <a:latin typeface="Verdana" panose="020B0604030504040204" pitchFamily="34" charset="0"/>
                  <a:ea typeface="Verdana" panose="020B0604030504040204" pitchFamily="34" charset="0"/>
                </a:rPr>
                <a:t>banque</a:t>
              </a:r>
              <a:endParaRPr lang="en-GB" sz="3200" dirty="0">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 </a:t>
              </a:r>
              <a:r>
                <a:rPr lang="en-GB" sz="3200" dirty="0" err="1">
                  <a:latin typeface="Verdana" panose="020B0604030504040204" pitchFamily="34" charset="0"/>
                  <a:ea typeface="Verdana" panose="020B0604030504040204" pitchFamily="34" charset="0"/>
                </a:rPr>
                <a:t>l’équitation</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sommeil</a:t>
              </a:r>
              <a:endParaRPr lang="en-GB" sz="3200" dirty="0">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onze</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heures</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ville</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beau</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 la chance</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important</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Espagne</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grasse</a:t>
              </a:r>
              <a:r>
                <a:rPr lang="en-GB" sz="3200" dirty="0">
                  <a:latin typeface="Verdana" panose="020B0604030504040204" pitchFamily="34" charset="0"/>
                  <a:ea typeface="Verdana" panose="020B0604030504040204" pitchFamily="34" charset="0"/>
                </a:rPr>
                <a:t> matinée</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peur</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intéressant</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bien</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attention</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horreur</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vie</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à la </a:t>
            </a:r>
            <a:r>
              <a:rPr lang="en-GB" sz="3200" dirty="0" err="1">
                <a:latin typeface="Verdana" panose="020B0604030504040204" pitchFamily="34" charset="0"/>
                <a:ea typeface="Verdana" panose="020B0604030504040204" pitchFamily="34" charset="0"/>
              </a:rPr>
              <a:t>banque</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ville</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Espagne</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bien</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expressions that use </a:t>
            </a:r>
            <a:r>
              <a:rPr lang="en-GB" sz="3200" i="1" dirty="0" err="1">
                <a:solidFill>
                  <a:schemeClr val="tx1"/>
                </a:solidFill>
                <a:latin typeface="Verdana" panose="020B0604030504040204" pitchFamily="34" charset="0"/>
                <a:ea typeface="Verdana" panose="020B0604030504040204" pitchFamily="34" charset="0"/>
              </a:rPr>
              <a:t>aller</a:t>
            </a:r>
            <a:endParaRPr lang="en-GB" sz="3200" i="1"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 </a:t>
            </a:r>
            <a:r>
              <a:rPr lang="en-GB" sz="3200" dirty="0" err="1">
                <a:latin typeface="Verdana" panose="020B0604030504040204" pitchFamily="34" charset="0"/>
                <a:ea typeface="Verdana" panose="020B0604030504040204" pitchFamily="34" charset="0"/>
              </a:rPr>
              <a:t>l’équitation</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beau</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a:t>
            </a:r>
            <a:r>
              <a:rPr lang="en-GB" sz="3200" dirty="0" err="1">
                <a:latin typeface="Verdana" panose="020B0604030504040204" pitchFamily="34" charset="0"/>
                <a:ea typeface="Verdana" panose="020B0604030504040204" pitchFamily="34" charset="0"/>
              </a:rPr>
              <a:t>grasse</a:t>
            </a:r>
            <a:r>
              <a:rPr lang="en-GB" sz="3200" dirty="0">
                <a:latin typeface="Verdana" panose="020B0604030504040204" pitchFamily="34" charset="0"/>
                <a:ea typeface="Verdana" panose="020B0604030504040204" pitchFamily="34" charset="0"/>
              </a:rPr>
              <a:t> matinée</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attention</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expressions that use </a:t>
            </a:r>
            <a:r>
              <a:rPr lang="en-GB" sz="3200" i="1" dirty="0">
                <a:solidFill>
                  <a:schemeClr val="tx1"/>
                </a:solidFill>
                <a:latin typeface="Verdana" panose="020B0604030504040204" pitchFamily="34" charset="0"/>
                <a:ea typeface="Verdana" panose="020B0604030504040204" pitchFamily="34" charset="0"/>
              </a:rPr>
              <a:t>faire</a:t>
            </a:r>
            <a:endParaRPr lang="en-GB" sz="3200"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sommeil</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de la chance</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peur</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horreur</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expressions that use </a:t>
            </a:r>
            <a:r>
              <a:rPr lang="en-GB" sz="3200" i="1" dirty="0" err="1">
                <a:solidFill>
                  <a:schemeClr val="tx1"/>
                </a:solidFill>
                <a:latin typeface="Verdana" panose="020B0604030504040204" pitchFamily="34" charset="0"/>
                <a:ea typeface="Verdana" panose="020B0604030504040204" pitchFamily="34" charset="0"/>
              </a:rPr>
              <a:t>avoir</a:t>
            </a:r>
            <a:endParaRPr lang="en-GB" sz="3200"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onze</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heures</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important</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intéressant</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 vie</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expressions that use </a:t>
            </a:r>
            <a:r>
              <a:rPr lang="en-GB" sz="3200" i="1" dirty="0" err="1">
                <a:solidFill>
                  <a:schemeClr val="tx1"/>
                </a:solidFill>
                <a:latin typeface="Verdana" panose="020B0604030504040204" pitchFamily="34" charset="0"/>
                <a:ea typeface="Verdana" panose="020B0604030504040204" pitchFamily="34" charset="0"/>
              </a:rPr>
              <a:t>être</a:t>
            </a:r>
            <a:endParaRPr lang="en-GB" sz="3200" dirty="0">
              <a:solidFill>
                <a:schemeClr val="tx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27809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to play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Merci!</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TotalTime>
  <Words>413</Words>
  <Application>Microsoft Office PowerPoint</Application>
  <PresentationFormat>Widescreen</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18</cp:revision>
  <dcterms:created xsi:type="dcterms:W3CDTF">2019-01-02T11:44:23Z</dcterms:created>
  <dcterms:modified xsi:type="dcterms:W3CDTF">2019-01-02T20:22:38Z</dcterms:modified>
</cp:coreProperties>
</file>