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raser</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lever</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coucher</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aller</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faire</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avoir</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travailler</a:t>
              </a:r>
              <a:endParaRPr lang="en-GB" sz="32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porter</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arriver</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sortir</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rentrer</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partir</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jouer</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être</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laver</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sauter</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arriver</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être</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jouer</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laver</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sortir</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avoir</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sauter</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lever</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partir</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aller</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porter</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coucher</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rentrer</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faire</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travailler</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raser</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arriver</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sortir</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partir</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rentrer</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all use </a:t>
            </a:r>
            <a:r>
              <a:rPr lang="en-GB" sz="3200" dirty="0" err="1">
                <a:solidFill>
                  <a:schemeClr val="tx1"/>
                </a:solidFill>
                <a:latin typeface="Verdana" panose="020B0604030504040204" pitchFamily="34" charset="0"/>
                <a:ea typeface="Verdana" panose="020B0604030504040204" pitchFamily="34" charset="0"/>
              </a:rPr>
              <a:t>être</a:t>
            </a:r>
            <a:r>
              <a:rPr lang="en-GB" sz="3200" dirty="0">
                <a:solidFill>
                  <a:schemeClr val="tx1"/>
                </a:solidFill>
                <a:latin typeface="Verdana" panose="020B0604030504040204" pitchFamily="34" charset="0"/>
                <a:ea typeface="Verdana" panose="020B0604030504040204" pitchFamily="34" charset="0"/>
              </a:rPr>
              <a:t> as auxiliary in the passé </a:t>
            </a:r>
            <a:r>
              <a:rPr lang="en-GB" sz="3200" dirty="0" err="1">
                <a:solidFill>
                  <a:schemeClr val="tx1"/>
                </a:solidFill>
                <a:latin typeface="Verdana" panose="020B0604030504040204" pitchFamily="34" charset="0"/>
                <a:ea typeface="Verdana" panose="020B0604030504040204" pitchFamily="34" charset="0"/>
              </a:rPr>
              <a:t>composé</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être</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avoir</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aller</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faire</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high-frequency irregular verbs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jouer</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sauter</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porter</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travailler</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regular –ER verbs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laver</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lever</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coucher</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raser</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reflexive verbs, usually seen preceded by the reflexive pronoun “se”</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391</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19</cp:revision>
  <dcterms:created xsi:type="dcterms:W3CDTF">2019-01-02T11:44:23Z</dcterms:created>
  <dcterms:modified xsi:type="dcterms:W3CDTF">2019-01-02T17:37:38Z</dcterms:modified>
</cp:coreProperties>
</file>