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90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26/04/2020</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26/04/2020</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vais</a:t>
              </a:r>
              <a:r>
                <a:rPr lang="en-GB" sz="3200" dirty="0">
                  <a:solidFill>
                    <a:schemeClr val="tx1"/>
                  </a:solidFill>
                  <a:latin typeface="Verdana" panose="020B0604030504040204" pitchFamily="34" charset="0"/>
                  <a:ea typeface="Verdana" panose="020B0604030504040204" pitchFamily="34" charset="0"/>
                </a:rPr>
                <a:t> </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J’ai </a:t>
              </a:r>
              <a:r>
                <a:rPr lang="en-GB" sz="3200" dirty="0" err="1">
                  <a:solidFill>
                    <a:schemeClr val="tx1"/>
                  </a:solidFill>
                  <a:latin typeface="Verdana" panose="020B0604030504040204" pitchFamily="34" charset="0"/>
                  <a:ea typeface="Verdana" panose="020B0604030504040204" pitchFamily="34" charset="0"/>
                </a:rPr>
                <a:t>été</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vais</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aller</a:t>
              </a:r>
              <a:r>
                <a:rPr lang="en-GB" sz="3200" dirty="0">
                  <a:solidFill>
                    <a:schemeClr val="tx1"/>
                  </a:solidFill>
                  <a:latin typeface="Verdana" panose="020B0604030504040204" pitchFamily="34" charset="0"/>
                  <a:ea typeface="Verdana" panose="020B0604030504040204" pitchFamily="34" charset="0"/>
                </a:rPr>
                <a:t> </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J’ai </a:t>
              </a:r>
              <a:r>
                <a:rPr lang="en-GB" sz="3200" dirty="0" err="1">
                  <a:solidFill>
                    <a:schemeClr val="tx1"/>
                  </a:solidFill>
                  <a:latin typeface="Verdana" panose="020B0604030504040204" pitchFamily="34" charset="0"/>
                  <a:ea typeface="Verdana" panose="020B0604030504040204" pitchFamily="34" charset="0"/>
                </a:rPr>
                <a:t>eu</a:t>
              </a:r>
              <a:r>
                <a:rPr lang="en-GB" sz="3200" dirty="0">
                  <a:solidFill>
                    <a:schemeClr val="tx1"/>
                  </a:solidFill>
                  <a:latin typeface="Verdana" panose="020B0604030504040204" pitchFamily="34" charset="0"/>
                  <a:ea typeface="Verdana" panose="020B0604030504040204" pitchFamily="34" charset="0"/>
                </a:rPr>
                <a:t> </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vais</a:t>
              </a:r>
              <a:r>
                <a:rPr lang="en-GB" sz="3200" dirty="0">
                  <a:solidFill>
                    <a:schemeClr val="tx1"/>
                  </a:solidFill>
                  <a:latin typeface="Verdana" panose="020B0604030504040204" pitchFamily="34" charset="0"/>
                  <a:ea typeface="Verdana" panose="020B0604030504040204" pitchFamily="34" charset="0"/>
                </a:rPr>
                <a:t> faire </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fais</a:t>
              </a:r>
              <a:r>
                <a:rPr lang="en-GB" sz="3200" dirty="0">
                  <a:solidFill>
                    <a:schemeClr val="tx1"/>
                  </a:solidFill>
                  <a:latin typeface="Verdana" panose="020B0604030504040204" pitchFamily="34" charset="0"/>
                  <a:ea typeface="Verdana" panose="020B0604030504040204" pitchFamily="34" charset="0"/>
                </a:rPr>
                <a:t> </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J’étais</a:t>
              </a:r>
              <a:r>
                <a:rPr lang="en-GB" sz="3200" dirty="0">
                  <a:solidFill>
                    <a:schemeClr val="tx1"/>
                  </a:solidFill>
                  <a:latin typeface="Verdana" panose="020B0604030504040204" pitchFamily="34" charset="0"/>
                  <a:ea typeface="Verdana" panose="020B0604030504040204" pitchFamily="34" charset="0"/>
                </a:rPr>
                <a:t> </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J’allais</a:t>
              </a:r>
              <a:r>
                <a:rPr lang="en-GB" sz="3200" dirty="0">
                  <a:solidFill>
                    <a:schemeClr val="tx1"/>
                  </a:solidFill>
                  <a:latin typeface="Verdana" panose="020B0604030504040204" pitchFamily="34" charset="0"/>
                  <a:ea typeface="Verdana" panose="020B0604030504040204" pitchFamily="34" charset="0"/>
                </a:rPr>
                <a:t> </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faisais</a:t>
              </a:r>
              <a:r>
                <a:rPr lang="en-GB" sz="3200" dirty="0">
                  <a:solidFill>
                    <a:schemeClr val="tx1"/>
                  </a:solidFill>
                  <a:latin typeface="Verdana" panose="020B0604030504040204" pitchFamily="34" charset="0"/>
                  <a:ea typeface="Verdana" panose="020B0604030504040204" pitchFamily="34" charset="0"/>
                </a:rPr>
                <a:t> </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vais</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être</a:t>
              </a:r>
              <a:r>
                <a:rPr lang="en-GB" sz="3200" dirty="0">
                  <a:solidFill>
                    <a:schemeClr val="tx1"/>
                  </a:solidFill>
                  <a:latin typeface="Verdana" panose="020B0604030504040204" pitchFamily="34" charset="0"/>
                  <a:ea typeface="Verdana" panose="020B0604030504040204" pitchFamily="34" charset="0"/>
                </a:rPr>
                <a:t> </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suis</a:t>
              </a:r>
              <a:r>
                <a:rPr lang="en-GB" sz="3200" dirty="0">
                  <a:solidFill>
                    <a:schemeClr val="tx1"/>
                  </a:solidFill>
                  <a:latin typeface="Verdana" panose="020B0604030504040204" pitchFamily="34" charset="0"/>
                  <a:ea typeface="Verdana" panose="020B0604030504040204" pitchFamily="34" charset="0"/>
                </a:rPr>
                <a:t> </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J’avais</a:t>
              </a:r>
              <a:r>
                <a:rPr lang="en-GB" sz="3200" dirty="0">
                  <a:solidFill>
                    <a:schemeClr val="tx1"/>
                  </a:solidFill>
                  <a:latin typeface="Verdana" panose="020B0604030504040204" pitchFamily="34" charset="0"/>
                  <a:ea typeface="Verdana" panose="020B0604030504040204" pitchFamily="34" charset="0"/>
                </a:rPr>
                <a:t> </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00" dirty="0">
                  <a:solidFill>
                    <a:schemeClr val="tx1"/>
                  </a:solidFill>
                  <a:latin typeface="Verdana" panose="020B0604030504040204" pitchFamily="34" charset="0"/>
                  <a:ea typeface="Verdana" panose="020B0604030504040204" pitchFamily="34" charset="0"/>
                </a:rPr>
                <a:t>Je </a:t>
              </a:r>
              <a:r>
                <a:rPr lang="en-GB" sz="3100" dirty="0" err="1">
                  <a:solidFill>
                    <a:schemeClr val="tx1"/>
                  </a:solidFill>
                  <a:latin typeface="Verdana" panose="020B0604030504040204" pitchFamily="34" charset="0"/>
                  <a:ea typeface="Verdana" panose="020B0604030504040204" pitchFamily="34" charset="0"/>
                </a:rPr>
                <a:t>suis</a:t>
              </a:r>
              <a:r>
                <a:rPr lang="en-GB" sz="3100" dirty="0">
                  <a:solidFill>
                    <a:schemeClr val="tx1"/>
                  </a:solidFill>
                  <a:latin typeface="Verdana" panose="020B0604030504040204" pitchFamily="34" charset="0"/>
                  <a:ea typeface="Verdana" panose="020B0604030504040204" pitchFamily="34" charset="0"/>
                </a:rPr>
                <a:t> </a:t>
              </a:r>
              <a:r>
                <a:rPr lang="en-GB" sz="3100" dirty="0" err="1">
                  <a:solidFill>
                    <a:schemeClr val="tx1"/>
                  </a:solidFill>
                  <a:latin typeface="Verdana" panose="020B0604030504040204" pitchFamily="34" charset="0"/>
                  <a:ea typeface="Verdana" panose="020B0604030504040204" pitchFamily="34" charset="0"/>
                </a:rPr>
                <a:t>allé</a:t>
              </a:r>
              <a:r>
                <a:rPr lang="en-GB" sz="3100" dirty="0">
                  <a:solidFill>
                    <a:schemeClr val="tx1"/>
                  </a:solidFill>
                  <a:latin typeface="Verdana" panose="020B0604030504040204" pitchFamily="34" charset="0"/>
                  <a:ea typeface="Verdana" panose="020B0604030504040204" pitchFamily="34" charset="0"/>
                </a:rPr>
                <a:t>(e)</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J’ai fait </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Je </a:t>
              </a:r>
              <a:r>
                <a:rPr lang="en-GB" sz="3200" dirty="0" err="1">
                  <a:solidFill>
                    <a:schemeClr val="tx1"/>
                  </a:solidFill>
                  <a:latin typeface="Verdana" panose="020B0604030504040204" pitchFamily="34" charset="0"/>
                  <a:ea typeface="Verdana" panose="020B0604030504040204" pitchFamily="34" charset="0"/>
                </a:rPr>
                <a:t>vais</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avoir</a:t>
              </a:r>
              <a:r>
                <a:rPr lang="en-GB" sz="3200" dirty="0">
                  <a:solidFill>
                    <a:schemeClr val="tx1"/>
                  </a:solidFill>
                  <a:latin typeface="Verdana" panose="020B0604030504040204" pitchFamily="34" charset="0"/>
                  <a:ea typeface="Verdana" panose="020B0604030504040204" pitchFamily="34" charset="0"/>
                </a:rPr>
                <a:t> </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J’ai </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J’allais</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00" dirty="0">
                  <a:latin typeface="Verdana" panose="020B0604030504040204" pitchFamily="34" charset="0"/>
                  <a:ea typeface="Verdana" panose="020B0604030504040204" pitchFamily="34" charset="0"/>
                </a:rPr>
                <a:t>Je </a:t>
              </a:r>
              <a:r>
                <a:rPr lang="en-GB" sz="3100" dirty="0" err="1">
                  <a:latin typeface="Verdana" panose="020B0604030504040204" pitchFamily="34" charset="0"/>
                  <a:ea typeface="Verdana" panose="020B0604030504040204" pitchFamily="34" charset="0"/>
                </a:rPr>
                <a:t>suis</a:t>
              </a:r>
              <a:r>
                <a:rPr lang="en-GB" sz="3100" dirty="0">
                  <a:latin typeface="Verdana" panose="020B0604030504040204" pitchFamily="34" charset="0"/>
                  <a:ea typeface="Verdana" panose="020B0604030504040204" pitchFamily="34" charset="0"/>
                </a:rPr>
                <a:t> </a:t>
              </a:r>
              <a:r>
                <a:rPr lang="en-GB" sz="3100" dirty="0" err="1">
                  <a:latin typeface="Verdana" panose="020B0604030504040204" pitchFamily="34" charset="0"/>
                  <a:ea typeface="Verdana" panose="020B0604030504040204" pitchFamily="34" charset="0"/>
                </a:rPr>
                <a:t>allé</a:t>
              </a:r>
              <a:r>
                <a:rPr lang="en-GB" sz="3100" dirty="0">
                  <a:latin typeface="Verdana" panose="020B0604030504040204" pitchFamily="34" charset="0"/>
                  <a:ea typeface="Verdana" panose="020B0604030504040204" pitchFamily="34" charset="0"/>
                </a:rPr>
                <a:t>(e) </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aller</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J’avais</a:t>
              </a:r>
              <a:r>
                <a:rPr lang="en-GB" sz="3200" dirty="0">
                  <a:latin typeface="Verdana" panose="020B0604030504040204" pitchFamily="34" charset="0"/>
                  <a:ea typeface="Verdana" panose="020B0604030504040204" pitchFamily="34" charset="0"/>
                </a:rPr>
                <a:t> </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a:t>
              </a:r>
              <a:r>
                <a:rPr lang="en-GB" sz="3200" dirty="0" err="1">
                  <a:latin typeface="Verdana" panose="020B0604030504040204" pitchFamily="34" charset="0"/>
                  <a:ea typeface="Verdana" panose="020B0604030504040204" pitchFamily="34" charset="0"/>
                </a:rPr>
                <a:t>eu</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avoir</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suis</a:t>
              </a:r>
              <a:r>
                <a:rPr lang="en-GB" sz="3200" dirty="0">
                  <a:latin typeface="Verdana" panose="020B0604030504040204" pitchFamily="34" charset="0"/>
                  <a:ea typeface="Verdana" panose="020B0604030504040204" pitchFamily="34" charset="0"/>
                </a:rPr>
                <a:t> </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J’étais</a:t>
              </a:r>
              <a:r>
                <a:rPr lang="en-GB" sz="3200" dirty="0">
                  <a:latin typeface="Verdana" panose="020B0604030504040204" pitchFamily="34" charset="0"/>
                  <a:ea typeface="Verdana" panose="020B0604030504040204" pitchFamily="34" charset="0"/>
                </a:rPr>
                <a:t>  </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a:t>
              </a:r>
              <a:r>
                <a:rPr lang="en-GB" sz="3200" dirty="0" err="1">
                  <a:latin typeface="Verdana" panose="020B0604030504040204" pitchFamily="34" charset="0"/>
                  <a:ea typeface="Verdana" panose="020B0604030504040204" pitchFamily="34" charset="0"/>
                </a:rPr>
                <a:t>été</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être</a:t>
              </a:r>
              <a:r>
                <a:rPr lang="en-GB" sz="3200" dirty="0">
                  <a:latin typeface="Verdana" panose="020B0604030504040204" pitchFamily="34" charset="0"/>
                  <a:ea typeface="Verdana" panose="020B0604030504040204" pitchFamily="34" charset="0"/>
                </a:rPr>
                <a:t> </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fais</a:t>
              </a:r>
              <a:r>
                <a:rPr lang="en-GB" sz="3200" dirty="0">
                  <a:latin typeface="Verdana" panose="020B0604030504040204" pitchFamily="34" charset="0"/>
                  <a:ea typeface="Verdana" panose="020B0604030504040204" pitchFamily="34" charset="0"/>
                </a:rPr>
                <a:t> </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faisais</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fait</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faire </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fais</a:t>
            </a:r>
            <a:r>
              <a:rPr lang="en-GB" sz="3200" dirty="0">
                <a:latin typeface="Verdana" panose="020B0604030504040204" pitchFamily="34" charset="0"/>
                <a:ea typeface="Verdana" panose="020B0604030504040204" pitchFamily="34" charset="0"/>
              </a:rPr>
              <a:t> </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suis</a:t>
            </a:r>
            <a:r>
              <a:rPr lang="en-GB" sz="3200" dirty="0">
                <a:latin typeface="Verdana" panose="020B0604030504040204" pitchFamily="34" charset="0"/>
                <a:ea typeface="Verdana" panose="020B0604030504040204" pitchFamily="34" charset="0"/>
              </a:rPr>
              <a:t> </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“I” form of present tense irregular verbs </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J’étais</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J’avais</a:t>
            </a:r>
            <a:r>
              <a:rPr lang="en-GB" sz="3200" dirty="0">
                <a:latin typeface="Verdana" panose="020B0604030504040204" pitchFamily="34" charset="0"/>
                <a:ea typeface="Verdana" panose="020B0604030504040204" pitchFamily="34" charset="0"/>
              </a:rPr>
              <a:t> </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faisais</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J’allais</a:t>
            </a:r>
            <a:r>
              <a:rPr lang="en-GB" sz="3200" dirty="0">
                <a:latin typeface="Verdana" panose="020B0604030504040204" pitchFamily="34" charset="0"/>
                <a:ea typeface="Verdana" panose="020B0604030504040204" pitchFamily="34" charset="0"/>
              </a:rPr>
              <a:t> </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“I” form of imperfect irregular verbs</a:t>
            </a:r>
          </a:p>
          <a:p>
            <a:pPr algn="ctr"/>
            <a:r>
              <a:rPr lang="en-GB" sz="3200" dirty="0">
                <a:solidFill>
                  <a:schemeClr val="tx1"/>
                </a:solidFill>
                <a:latin typeface="Verdana" panose="020B0604030504040204" pitchFamily="34" charset="0"/>
                <a:ea typeface="Verdana" panose="020B0604030504040204" pitchFamily="34" charset="0"/>
              </a:rPr>
              <a:t>(was/ used to)  </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00" dirty="0">
                <a:latin typeface="Verdana" panose="020B0604030504040204" pitchFamily="34" charset="0"/>
                <a:ea typeface="Verdana" panose="020B0604030504040204" pitchFamily="34" charset="0"/>
              </a:rPr>
              <a:t>Je </a:t>
            </a:r>
            <a:r>
              <a:rPr lang="en-GB" sz="3100" dirty="0" err="1">
                <a:latin typeface="Verdana" panose="020B0604030504040204" pitchFamily="34" charset="0"/>
                <a:ea typeface="Verdana" panose="020B0604030504040204" pitchFamily="34" charset="0"/>
              </a:rPr>
              <a:t>suis</a:t>
            </a:r>
            <a:r>
              <a:rPr lang="en-GB" sz="3100" dirty="0">
                <a:latin typeface="Verdana" panose="020B0604030504040204" pitchFamily="34" charset="0"/>
                <a:ea typeface="Verdana" panose="020B0604030504040204" pitchFamily="34" charset="0"/>
              </a:rPr>
              <a:t> </a:t>
            </a:r>
            <a:r>
              <a:rPr lang="en-GB" sz="3100" dirty="0" err="1">
                <a:latin typeface="Verdana" panose="020B0604030504040204" pitchFamily="34" charset="0"/>
                <a:ea typeface="Verdana" panose="020B0604030504040204" pitchFamily="34" charset="0"/>
              </a:rPr>
              <a:t>allé</a:t>
            </a:r>
            <a:r>
              <a:rPr lang="en-GB" sz="3100" dirty="0">
                <a:latin typeface="Verdana" panose="020B0604030504040204" pitchFamily="34" charset="0"/>
                <a:ea typeface="Verdana" panose="020B0604030504040204" pitchFamily="34" charset="0"/>
              </a:rPr>
              <a:t>(e)</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a:t>
            </a:r>
            <a:r>
              <a:rPr lang="en-GB" sz="3200" dirty="0" err="1">
                <a:latin typeface="Verdana" panose="020B0604030504040204" pitchFamily="34" charset="0"/>
                <a:ea typeface="Verdana" panose="020B0604030504040204" pitchFamily="34" charset="0"/>
              </a:rPr>
              <a:t>eu</a:t>
            </a:r>
            <a:r>
              <a:rPr lang="en-GB" sz="3200" dirty="0">
                <a:latin typeface="Verdana" panose="020B0604030504040204" pitchFamily="34" charset="0"/>
                <a:ea typeface="Verdana" panose="020B0604030504040204" pitchFamily="34" charset="0"/>
              </a:rPr>
              <a:t> </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a:t>
            </a:r>
            <a:r>
              <a:rPr lang="en-GB" sz="3200" dirty="0" err="1">
                <a:latin typeface="Verdana" panose="020B0604030504040204" pitchFamily="34" charset="0"/>
                <a:ea typeface="Verdana" panose="020B0604030504040204" pitchFamily="34" charset="0"/>
              </a:rPr>
              <a:t>été</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J’ai fait </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“I” form of past tense verbs – perfect tense </a:t>
            </a:r>
          </a:p>
          <a:p>
            <a:pPr algn="ctr"/>
            <a:r>
              <a:rPr lang="en-GB" sz="3200" dirty="0">
                <a:solidFill>
                  <a:schemeClr val="tx1"/>
                </a:solidFill>
                <a:latin typeface="Verdana" panose="020B0604030504040204" pitchFamily="34" charset="0"/>
                <a:ea typeface="Verdana" panose="020B0604030504040204" pitchFamily="34" charset="0"/>
              </a:rPr>
              <a:t>(did/ have done)</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faire </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avoir</a:t>
            </a:r>
            <a:r>
              <a:rPr lang="en-GB" sz="3200" dirty="0">
                <a:latin typeface="Verdana" panose="020B0604030504040204" pitchFamily="34" charset="0"/>
                <a:ea typeface="Verdana" panose="020B0604030504040204" pitchFamily="34" charset="0"/>
              </a:rPr>
              <a:t> </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être</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Je </a:t>
            </a:r>
            <a:r>
              <a:rPr lang="en-GB" sz="3200" dirty="0" err="1">
                <a:latin typeface="Verdana" panose="020B0604030504040204" pitchFamily="34" charset="0"/>
                <a:ea typeface="Verdana" panose="020B0604030504040204" pitchFamily="34" charset="0"/>
              </a:rPr>
              <a:t>vais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avoir</a:t>
            </a:r>
            <a:r>
              <a:rPr lang="en-GB" sz="3200" dirty="0">
                <a:latin typeface="Verdana" panose="020B0604030504040204" pitchFamily="34" charset="0"/>
                <a:ea typeface="Verdana" panose="020B0604030504040204" pitchFamily="34" charset="0"/>
              </a:rPr>
              <a:t> </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Future tense of irregular verbs “I” form </a:t>
            </a:r>
          </a:p>
          <a:p>
            <a:pPr algn="ctr"/>
            <a:r>
              <a:rPr lang="en-GB" sz="3200" dirty="0">
                <a:solidFill>
                  <a:schemeClr val="tx1"/>
                </a:solidFill>
                <a:latin typeface="Verdana" panose="020B0604030504040204" pitchFamily="34" charset="0"/>
                <a:ea typeface="Verdana" panose="020B0604030504040204" pitchFamily="34" charset="0"/>
              </a:rPr>
              <a:t>(</a:t>
            </a:r>
            <a:r>
              <a:rPr lang="en-GB" sz="3200" u="sng" dirty="0">
                <a:solidFill>
                  <a:schemeClr val="tx1"/>
                </a:solidFill>
                <a:latin typeface="Verdana" panose="020B0604030504040204" pitchFamily="34" charset="0"/>
                <a:ea typeface="Verdana" panose="020B0604030504040204" pitchFamily="34" charset="0"/>
              </a:rPr>
              <a:t>going to </a:t>
            </a:r>
            <a:r>
              <a:rPr lang="en-GB" sz="3200" dirty="0">
                <a:solidFill>
                  <a:schemeClr val="tx1"/>
                </a:solidFill>
                <a:latin typeface="Verdana" panose="020B0604030504040204" pitchFamily="34" charset="0"/>
                <a:ea typeface="Verdana" panose="020B0604030504040204" pitchFamily="34" charset="0"/>
              </a:rPr>
              <a:t>do)</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53970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b="1"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to play if you watch Only Connect!)</a:t>
              </a:r>
            </a:p>
            <a:p>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TotalTime>
  <Words>478</Words>
  <Application>Microsoft Office PowerPoint</Application>
  <PresentationFormat>Widescreen</PresentationFormat>
  <Paragraphs>73</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Nicola Kleanthous</cp:lastModifiedBy>
  <cp:revision>20</cp:revision>
  <dcterms:created xsi:type="dcterms:W3CDTF">2019-01-02T11:44:23Z</dcterms:created>
  <dcterms:modified xsi:type="dcterms:W3CDTF">2020-04-26T12:42:43Z</dcterms:modified>
</cp:coreProperties>
</file>