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 tennis</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pétanque</a:t>
              </a:r>
              <a:endParaRPr lang="en-GB" sz="3200" dirty="0">
                <a:solidFill>
                  <a:schemeClr val="tx1"/>
                </a:solidFill>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danse</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000" dirty="0" err="1">
                  <a:solidFill>
                    <a:schemeClr val="tx1"/>
                  </a:solidFill>
                  <a:latin typeface="Verdana" panose="020B0604030504040204" pitchFamily="34" charset="0"/>
                  <a:ea typeface="Verdana" panose="020B0604030504040204" pitchFamily="34" charset="0"/>
                </a:rPr>
                <a:t>gymnastique</a:t>
              </a:r>
              <a:endParaRPr lang="en-GB" sz="3000" dirty="0">
                <a:solidFill>
                  <a:schemeClr val="tx1"/>
                </a:solidFill>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 </a:t>
              </a:r>
              <a:r>
                <a:rPr lang="en-GB" sz="3200" dirty="0" err="1">
                  <a:solidFill>
                    <a:schemeClr val="tx1"/>
                  </a:solidFill>
                  <a:latin typeface="Verdana" panose="020B0604030504040204" pitchFamily="34" charset="0"/>
                  <a:ea typeface="Verdana" panose="020B0604030504040204" pitchFamily="34" charset="0"/>
                </a:rPr>
                <a:t>waterpolo</a:t>
              </a:r>
              <a:endParaRPr lang="en-GB" sz="3200" dirty="0">
                <a:solidFill>
                  <a:schemeClr val="tx1"/>
                </a:solidFill>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 taekwondo</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natation</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 rugby</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lutte</a:t>
              </a:r>
              <a:endParaRPr lang="en-GB" sz="3200" dirty="0">
                <a:solidFill>
                  <a:schemeClr val="tx1"/>
                </a:solidFill>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voile</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 badminton</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 judo</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l’équitation</a:t>
              </a:r>
              <a:endParaRPr lang="en-GB" sz="3200" dirty="0">
                <a:solidFill>
                  <a:schemeClr val="tx1"/>
                </a:solidFill>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le football</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boxe</a:t>
              </a:r>
              <a:endParaRPr lang="en-GB" sz="3200" dirty="0">
                <a:solidFill>
                  <a:schemeClr val="tx1"/>
                </a:solidFill>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plongée</a:t>
              </a:r>
              <a:endParaRPr lang="en-GB" sz="3200" dirty="0">
                <a:solidFill>
                  <a:schemeClr val="tx1"/>
                </a:solidFill>
                <a:latin typeface="Verdana" panose="020B0604030504040204" pitchFamily="34" charset="0"/>
                <a:ea typeface="Verdana" panose="020B0604030504040204" pitchFamily="34" charset="0"/>
              </a:endParaRP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football</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danse</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natation</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lutte</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rugby</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l’équitation</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a:t>
              </a:r>
              <a:r>
                <a:rPr lang="en-GB" sz="3200" dirty="0" err="1">
                  <a:latin typeface="Verdana" panose="020B0604030504040204" pitchFamily="34" charset="0"/>
                  <a:ea typeface="Verdana" panose="020B0604030504040204" pitchFamily="34" charset="0"/>
                </a:rPr>
                <a:t>waterpolo</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boxe</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tennis</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000" dirty="0" err="1">
                  <a:latin typeface="Verdana" panose="020B0604030504040204" pitchFamily="34" charset="0"/>
                  <a:ea typeface="Verdana" panose="020B0604030504040204" pitchFamily="34" charset="0"/>
                </a:rPr>
                <a:t>gymnastique</a:t>
              </a:r>
              <a:endParaRPr lang="en-GB" sz="30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plongée</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judo</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badminton</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pétanque</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voile</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taekwondo</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football</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rugby</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tennis</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badminton</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French uses the English words for these sports</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danse</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l’équitation</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000" dirty="0" err="1">
                <a:latin typeface="Verdana" panose="020B0604030504040204" pitchFamily="34" charset="0"/>
                <a:ea typeface="Verdana" panose="020B0604030504040204" pitchFamily="34" charset="0"/>
              </a:rPr>
              <a:t>gymnastique</a:t>
            </a:r>
            <a:endParaRPr lang="en-GB" sz="30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pétanque</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a:solidFill>
                  <a:schemeClr val="tx1"/>
                </a:solidFill>
                <a:latin typeface="Verdana" panose="020B0604030504040204" pitchFamily="34" charset="0"/>
                <a:ea typeface="Verdana" panose="020B0604030504040204" pitchFamily="34" charset="0"/>
              </a:rPr>
              <a:t>feminine sport </a:t>
            </a:r>
            <a:r>
              <a:rPr lang="en-GB" sz="3200" dirty="0">
                <a:solidFill>
                  <a:schemeClr val="tx1"/>
                </a:solidFill>
                <a:latin typeface="Verdana" panose="020B0604030504040204" pitchFamily="34" charset="0"/>
                <a:ea typeface="Verdana" panose="020B0604030504040204" pitchFamily="34" charset="0"/>
              </a:rPr>
              <a:t>words</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natation</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a:t>
            </a:r>
            <a:r>
              <a:rPr lang="en-GB" sz="3200" dirty="0" err="1">
                <a:latin typeface="Verdana" panose="020B0604030504040204" pitchFamily="34" charset="0"/>
                <a:ea typeface="Verdana" panose="020B0604030504040204" pitchFamily="34" charset="0"/>
              </a:rPr>
              <a:t>waterpolo</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plongée</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voile</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water-based sports</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lutte</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boxe</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judo</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le taekwondo</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combat sports</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53970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to play if you watch Only Connect!)</a:t>
              </a:r>
            </a:p>
            <a:p>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Merci!</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424</Words>
  <Application>Microsoft Office PowerPoint</Application>
  <PresentationFormat>Widescreen</PresentationFormat>
  <Paragraphs>70</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18</cp:revision>
  <dcterms:created xsi:type="dcterms:W3CDTF">2019-01-02T11:44:23Z</dcterms:created>
  <dcterms:modified xsi:type="dcterms:W3CDTF">2019-01-02T17:19:23Z</dcterms:modified>
</cp:coreProperties>
</file>