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5</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9</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13</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2</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6</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10</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14</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3</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7</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11</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15</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4</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8</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12</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16</a:t>
              </a: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5</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9</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13</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2</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6</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10</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14</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3</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7</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11</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15</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4</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8</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12</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16</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2</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3</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4</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5</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6</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7</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8</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9</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10</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11</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12</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13</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14</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15</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16</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6370975"/>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use this template and play The Wall:</a:t>
              </a:r>
            </a:p>
            <a:p>
              <a:endParaRPr lang="en-GB" sz="1700" b="1"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Setting up the game:</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You will need 16 words or phrases in the target language which can be sorted into 4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16 words or phrases into the 16 boxes on slide 1.  They should be in a random order.</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same 16 words or phrases into the 16 boxes on slide 2.  This time, though, the words need to be arranged in their 4 groups, one group for each colour.</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same groups of words or phrases on slides 3-6.  Also type into the white boxes the links between the words or phrases in the relevant group.</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Playing the game (you’ll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Merci!</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TotalTime>
  <Words>534</Words>
  <Application>Microsoft Office PowerPoint</Application>
  <PresentationFormat>Widescreen</PresentationFormat>
  <Paragraphs>75</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14</cp:revision>
  <dcterms:created xsi:type="dcterms:W3CDTF">2019-01-02T11:44:23Z</dcterms:created>
  <dcterms:modified xsi:type="dcterms:W3CDTF">2019-01-02T16:06:16Z</dcterms:modified>
</cp:coreProperties>
</file>