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E01677-5A11-4FED-B2EA-4BEB82D05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E7ADB18-FA63-4D8C-80C0-D5ED100FE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E849F51-9CF8-4D48-B8B3-232BE842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0A25D8-C575-4A68-B3FE-363DF3B1A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5088BE-D3A5-4FF6-A185-145FCC179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1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1DEE48-925D-4133-81DC-532BB20E7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9AA32EF-02D4-407B-AE54-4CA1B467D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E64A130-D121-4A11-B311-CB9246AAC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A44542-FD20-4CB0-A141-15BA77F32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7F24C6-252C-40D6-96E8-FEEB93C3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47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C0ACD4D-85F3-448A-BDD2-D8C47CB7BF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9C4ED78-D1CF-477D-B264-99F566429C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623876A-249D-499F-9B65-1C99B210A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B3EA95D-CC11-4D84-9742-9B349E338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59EBA0E-E378-4197-A057-D21F9E998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44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F55B41-A463-4C82-993A-63F66EE47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145BB0-83CA-4A8F-88FC-CDB7DC0E0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8CD4F1-A1FB-440B-A1F4-63A988B97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82C1D94-BB11-4253-AFD8-A684B04F5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9A15F4-05EF-4B1A-9B0C-02EC0034C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282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52A373-9338-4891-B151-A8D58F58E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8AB6910-140C-46BB-A626-209553C91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643B7A-F7BE-4023-B828-811E752C8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72AADE-91CC-4A38-B4B4-0DCE8330E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0592A4-9835-4C09-9461-42FDBF85A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45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A09771-75E9-4506-BBA4-F0E183B12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8B71E68-1A36-4660-B9BB-CDDDA6DA8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95B779A-68F5-4769-BC42-3B41F0177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395045D-843D-4471-BCE6-CD64161D3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BBFAC73-3BA4-46D2-BD3A-8790177B7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8D31B2E-F1CD-4D3C-88CA-80CBA676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777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F8551C-CC66-4613-B7F4-13C8AD5BF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5FDDE36-8922-433A-B3D8-6F8C8867A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3CB004D-0F87-4802-B20B-39B2A1575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C1E10E9-923A-4301-AE25-3745455B13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F785A3F-E022-4267-8CDE-1C8BCB4CC0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70C961A-9CB7-4054-B4DA-8D292C7EC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2F32B20-54A0-4833-A126-041E6D87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99AC3CD-A837-4486-BCFE-A31759019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7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9C3904-24B3-4FD3-8292-D8D6E249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CBA64FF-4E61-4688-A831-7AA329205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41CD7B9-EC39-4626-AE7E-699D3618E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311844-B432-4AF4-91BD-0C060A25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93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B8A1971-B33E-44C5-A496-F2373CE68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F81CEDB-16B1-41F6-A962-546BD1F3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001F54D-58DE-459E-8252-C5114E912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73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75AB51-151A-4CC1-9D69-CAE98C0C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80E7F0-48CA-458B-9263-F71C62C63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FA5735F-5BD3-4700-9520-2C6C99E8F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B204EDF-7046-47C8-A34C-E42AB34AF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F65743B-CBBD-4454-B02E-CED261CD1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A361FCC-5AF0-4B2D-BE5F-484A1F9E5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66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9DC1C0-A8D8-4C2B-B98C-43627A196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7E9C7FB-72EA-48AB-B198-F17E9DCE83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3B261D4-AF33-4A2A-9E02-853A66E33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CE43326-F9B7-49D5-B448-37E3E49CF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AB0BFB0-DF1E-4444-AB42-C3D235D19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ED6C2C6-C057-4C4C-BCEA-A60CEE22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404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81A2D79-4C8C-47FB-A044-5CD393BF6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6FD551A-2A28-4642-9B7B-D5DE0BA1B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E792C4-03D9-4C73-A7EE-B8FECFD316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3ABE7-22C1-4A50-88AB-A612010D25C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6B100F-31E3-4F6B-BDD3-C2D7DBDE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B614F1-11DB-4EE2-A676-D7AA68B4A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17E4A-584B-450E-B9B1-A371EE39B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5280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">
            <a:extLst>
              <a:ext uri="{FF2B5EF4-FFF2-40B4-BE49-F238E27FC236}">
                <a16:creationId xmlns:a16="http://schemas.microsoft.com/office/drawing/2014/main" xmlns="" id="{137743E6-7BDB-4A67-A9FF-76FC0121858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60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0">
            <a:extLst>
              <a:ext uri="{FF2B5EF4-FFF2-40B4-BE49-F238E27FC236}">
                <a16:creationId xmlns:a16="http://schemas.microsoft.com/office/drawing/2014/main" xmlns="" id="{A8B76960-44CF-44D0-878E-75123D625D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3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1">
            <a:extLst>
              <a:ext uri="{FF2B5EF4-FFF2-40B4-BE49-F238E27FC236}">
                <a16:creationId xmlns:a16="http://schemas.microsoft.com/office/drawing/2014/main" xmlns="" id="{5851EC9C-9D7D-4FAF-9B24-380291942BD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2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2">
            <a:extLst>
              <a:ext uri="{FF2B5EF4-FFF2-40B4-BE49-F238E27FC236}">
                <a16:creationId xmlns:a16="http://schemas.microsoft.com/office/drawing/2014/main" xmlns="" id="{F274E75B-44D7-4D38-812C-3EC92DB2F4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4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3">
            <a:extLst>
              <a:ext uri="{FF2B5EF4-FFF2-40B4-BE49-F238E27FC236}">
                <a16:creationId xmlns:a16="http://schemas.microsoft.com/office/drawing/2014/main" xmlns="" id="{C472C6BD-9B34-45D5-8E6F-767A0C7DB9A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7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4">
            <a:extLst>
              <a:ext uri="{FF2B5EF4-FFF2-40B4-BE49-F238E27FC236}">
                <a16:creationId xmlns:a16="http://schemas.microsoft.com/office/drawing/2014/main" xmlns="" id="{7C9B54F7-3167-489F-95AE-D9697A4EFD1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4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5">
            <a:extLst>
              <a:ext uri="{FF2B5EF4-FFF2-40B4-BE49-F238E27FC236}">
                <a16:creationId xmlns:a16="http://schemas.microsoft.com/office/drawing/2014/main" xmlns="" id="{88F0BC9B-5C83-4CAC-9E5E-7617C28596A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30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6">
            <a:extLst>
              <a:ext uri="{FF2B5EF4-FFF2-40B4-BE49-F238E27FC236}">
                <a16:creationId xmlns:a16="http://schemas.microsoft.com/office/drawing/2014/main" xmlns="" id="{22695CA8-4A87-4ACF-84EB-0E2BBB4D0DE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7">
            <a:extLst>
              <a:ext uri="{FF2B5EF4-FFF2-40B4-BE49-F238E27FC236}">
                <a16:creationId xmlns:a16="http://schemas.microsoft.com/office/drawing/2014/main" xmlns="" id="{5BD521FD-422E-4039-BDB5-0DCDCA13450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8">
            <a:extLst>
              <a:ext uri="{FF2B5EF4-FFF2-40B4-BE49-F238E27FC236}">
                <a16:creationId xmlns:a16="http://schemas.microsoft.com/office/drawing/2014/main" xmlns="" id="{75388DBF-E852-4716-8C75-DD7B83B106B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1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2">
            <a:extLst>
              <a:ext uri="{FF2B5EF4-FFF2-40B4-BE49-F238E27FC236}">
                <a16:creationId xmlns:a16="http://schemas.microsoft.com/office/drawing/2014/main" xmlns="" id="{6EA594DC-10BE-4652-A79A-993D0C0B11F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3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3">
            <a:extLst>
              <a:ext uri="{FF2B5EF4-FFF2-40B4-BE49-F238E27FC236}">
                <a16:creationId xmlns:a16="http://schemas.microsoft.com/office/drawing/2014/main" xmlns="" id="{2BB8CC7B-4167-48E6-A9A5-22348CEA2D8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2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4">
            <a:extLst>
              <a:ext uri="{FF2B5EF4-FFF2-40B4-BE49-F238E27FC236}">
                <a16:creationId xmlns:a16="http://schemas.microsoft.com/office/drawing/2014/main" xmlns="" id="{BE6013C4-FE84-4859-BB78-9A74931605B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3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5">
            <a:extLst>
              <a:ext uri="{FF2B5EF4-FFF2-40B4-BE49-F238E27FC236}">
                <a16:creationId xmlns:a16="http://schemas.microsoft.com/office/drawing/2014/main" xmlns="" id="{CE2C144F-A00A-4B6F-BDFB-3A894486DF8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86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6">
            <a:extLst>
              <a:ext uri="{FF2B5EF4-FFF2-40B4-BE49-F238E27FC236}">
                <a16:creationId xmlns:a16="http://schemas.microsoft.com/office/drawing/2014/main" xmlns="" id="{115182F8-4B12-4ADA-B9DE-ABA56B50E97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53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7">
            <a:extLst>
              <a:ext uri="{FF2B5EF4-FFF2-40B4-BE49-F238E27FC236}">
                <a16:creationId xmlns:a16="http://schemas.microsoft.com/office/drawing/2014/main" xmlns="" id="{80F4C844-1DE8-473A-9B8F-9114A5E638D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3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8">
            <a:extLst>
              <a:ext uri="{FF2B5EF4-FFF2-40B4-BE49-F238E27FC236}">
                <a16:creationId xmlns:a16="http://schemas.microsoft.com/office/drawing/2014/main" xmlns="" id="{71FAF878-ECD6-4BA7-B7FC-1E24AFABEFA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08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9">
            <a:extLst>
              <a:ext uri="{FF2B5EF4-FFF2-40B4-BE49-F238E27FC236}">
                <a16:creationId xmlns:a16="http://schemas.microsoft.com/office/drawing/2014/main" xmlns="" id="{EB516383-1DDC-4B53-85D0-D5AC58D4134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Custom</PresentationFormat>
  <Paragraphs>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</cp:lastModifiedBy>
  <cp:revision>3</cp:revision>
  <dcterms:created xsi:type="dcterms:W3CDTF">2018-08-28T14:56:10Z</dcterms:created>
  <dcterms:modified xsi:type="dcterms:W3CDTF">2018-08-30T14:40:09Z</dcterms:modified>
</cp:coreProperties>
</file>