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16</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6370975"/>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use this template and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Setting up the game:</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You will need 16 words or phrases in the target language which can be sorted into 4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16 words or phrases into the 16 boxes on slide 1.  They should be in a random order.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16 words or phrases into the 16 boxes on slide 2.  This time, though, the words need to be arranged in their 4 groups, one group for each colour.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groups of words or phrases on slides 3-6.  Also type into the white boxes the links between the words or phrases in the relevant group.</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a:t>
              </a:r>
              <a:r>
                <a:rPr lang="en-GB" sz="1700" dirty="0" err="1">
                  <a:solidFill>
                    <a:srgbClr val="FFFF00"/>
                  </a:solidFill>
                  <a:latin typeface="Verdana" panose="020B0604030504040204" pitchFamily="34" charset="0"/>
                  <a:ea typeface="Verdana" panose="020B0604030504040204" pitchFamily="34" charset="0"/>
                </a:rPr>
                <a:t>Danke</a:t>
              </a:r>
              <a:r>
                <a:rPr lang="en-GB" sz="1700" dirty="0">
                  <a:solidFill>
                    <a:srgbClr val="FFFF00"/>
                  </a:solidFill>
                  <a:latin typeface="Verdana" panose="020B0604030504040204" pitchFamily="34" charset="0"/>
                  <a:ea typeface="Verdana" panose="020B0604030504040204" pitchFamily="34" charset="0"/>
                </a:rPr>
                <a:t>!</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534</Words>
  <Application>Microsoft Office PowerPoint</Application>
  <PresentationFormat>Widescreen</PresentationFormat>
  <Paragraphs>75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16</cp:revision>
  <dcterms:created xsi:type="dcterms:W3CDTF">2019-01-02T11:44:23Z</dcterms:created>
  <dcterms:modified xsi:type="dcterms:W3CDTF">2019-01-02T20:28:34Z</dcterms:modified>
</cp:coreProperties>
</file>