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64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0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9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69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687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14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0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5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46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12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76F5F-24DA-4F45-88EE-27A1775D9477}" type="datetimeFigureOut">
              <a:rPr lang="en-GB" smtClean="0"/>
              <a:t>24/07/2017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1299C-0162-4FFE-95E1-55BA4579D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66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49" name="Picture 1" descr="eye_clr_png_scaled1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12" y="0"/>
            <a:ext cx="4219575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5763" y="3602038"/>
            <a:ext cx="75824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500" dirty="0" err="1" smtClean="0">
                <a:latin typeface="Comic Sans MS" panose="030F0702030302020204" pitchFamily="66" charset="0"/>
              </a:rPr>
              <a:t>vedo</a:t>
            </a:r>
            <a:endParaRPr lang="en-GB" sz="175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20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75763" y="3820981"/>
            <a:ext cx="75824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500" dirty="0" err="1" smtClean="0">
                <a:latin typeface="Comic Sans MS" panose="030F0702030302020204" pitchFamily="66" charset="0"/>
              </a:rPr>
              <a:t>odoro</a:t>
            </a:r>
            <a:endParaRPr lang="en-GB" sz="17500" dirty="0">
              <a:latin typeface="Comic Sans MS" panose="030F0702030302020204" pitchFamily="66" charset="0"/>
            </a:endParaRPr>
          </a:p>
        </p:txBody>
      </p:sp>
      <p:pic>
        <p:nvPicPr>
          <p:cNvPr id="3073" name="Picture 1" descr="noseclr_png_scaled1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73" y="90152"/>
            <a:ext cx="2519579" cy="413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957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75763" y="3602038"/>
            <a:ext cx="75824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500" dirty="0" smtClean="0">
                <a:latin typeface="Comic Sans MS" panose="030F0702030302020204" pitchFamily="66" charset="0"/>
              </a:rPr>
              <a:t>gusto</a:t>
            </a:r>
            <a:endParaRPr lang="en-GB" sz="17500" dirty="0">
              <a:latin typeface="Comic Sans MS" panose="030F0702030302020204" pitchFamily="66" charset="0"/>
            </a:endParaRPr>
          </a:p>
        </p:txBody>
      </p:sp>
      <p:pic>
        <p:nvPicPr>
          <p:cNvPr id="4097" name="Picture 1" descr="738px-Human_tongue_taste_papilla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737" y="321972"/>
            <a:ext cx="2594526" cy="359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01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75763" y="3602038"/>
            <a:ext cx="75824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500" dirty="0" err="1" smtClean="0">
                <a:latin typeface="Comic Sans MS" panose="030F0702030302020204" pitchFamily="66" charset="0"/>
              </a:rPr>
              <a:t>sento</a:t>
            </a:r>
            <a:endParaRPr lang="en-GB" sz="17500" dirty="0">
              <a:latin typeface="Comic Sans MS" panose="030F0702030302020204" pitchFamily="66" charset="0"/>
            </a:endParaRPr>
          </a:p>
        </p:txBody>
      </p:sp>
      <p:pic>
        <p:nvPicPr>
          <p:cNvPr id="5121" name="Picture 1" descr="earcl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582" y="135921"/>
            <a:ext cx="3268835" cy="392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1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75763" y="3602038"/>
            <a:ext cx="758243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500" dirty="0" err="1" smtClean="0">
                <a:latin typeface="Comic Sans MS" panose="030F0702030302020204" pitchFamily="66" charset="0"/>
              </a:rPr>
              <a:t>tocco</a:t>
            </a:r>
            <a:endParaRPr lang="en-GB" sz="17500" dirty="0">
              <a:latin typeface="Comic Sans MS" panose="030F0702030302020204" pitchFamily="66" charset="0"/>
            </a:endParaRPr>
          </a:p>
        </p:txBody>
      </p:sp>
      <p:pic>
        <p:nvPicPr>
          <p:cNvPr id="6145" name="Picture 1" descr="hand_cl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352" y="0"/>
            <a:ext cx="3483690" cy="398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599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5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3</cp:revision>
  <dcterms:created xsi:type="dcterms:W3CDTF">2015-11-12T06:40:34Z</dcterms:created>
  <dcterms:modified xsi:type="dcterms:W3CDTF">2017-07-24T14:17:25Z</dcterms:modified>
</cp:coreProperties>
</file>