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A161FF"/>
    <a:srgbClr val="5400D0"/>
    <a:srgbClr val="8A3BFF"/>
    <a:srgbClr val="7D25FF"/>
    <a:srgbClr val="6600FF"/>
    <a:srgbClr val="FFFF00"/>
    <a:srgbClr val="FFFF5D"/>
    <a:srgbClr val="FFFF43"/>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02/01/2019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02/01/2019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5</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9</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13</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2</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6</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10</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14</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3</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7</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11</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15</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4</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8</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12</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term 16</a:t>
              </a: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a:t>
              </a: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5</a:t>
              </a: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9</a:t>
              </a: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13</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2</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6</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10</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14</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3</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7</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11</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15</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4</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8</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12</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16</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a:t>
            </a: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2</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3</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4</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5</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6</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7</a:t>
            </a: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8</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9</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10</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11</a:t>
            </a: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12</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13</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14</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15</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term 16</a:t>
            </a: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link</a:t>
            </a:r>
          </a:p>
        </p:txBody>
      </p:sp>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6370975"/>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use this template and play The Wall:</a:t>
              </a:r>
            </a:p>
            <a:p>
              <a:endParaRPr lang="en-GB" sz="1700" b="1"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Setting up the game:</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You will need 16 words or phrases in the target language which can be sorted into 4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Enter the 16 words or phrases into the 16 boxes on slide 1.  They should be in a random order.</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Enter the same 16 words or phrases into the 16 boxes on slide 2.  This time, though, the words need to be arranged in their 4 groups, one group for each colour.</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Enter the same groups of words or phrases on slides 3-6.  Also type into the white boxes the links between the words or phrases in the relevant group.</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Playing the game (you’ll already know how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a:t>
              </a:r>
              <a:r>
                <a:rPr lang="en-GB" sz="1700" dirty="0" err="1">
                  <a:solidFill>
                    <a:srgbClr val="FFFF00"/>
                  </a:solidFill>
                  <a:latin typeface="Verdana" panose="020B0604030504040204" pitchFamily="34" charset="0"/>
                  <a:ea typeface="Verdana" panose="020B0604030504040204" pitchFamily="34" charset="0"/>
                </a:rPr>
                <a:t>Grazie</a:t>
              </a:r>
              <a:r>
                <a:rPr lang="en-GB" sz="1700" dirty="0">
                  <a:solidFill>
                    <a:srgbClr val="FFFF00"/>
                  </a:solidFill>
                  <a:latin typeface="Verdana" panose="020B0604030504040204" pitchFamily="34" charset="0"/>
                  <a:ea typeface="Verdana" panose="020B0604030504040204" pitchFamily="34" charset="0"/>
                </a:rPr>
                <a:t>!</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TotalTime>
  <Words>534</Words>
  <Application>Microsoft Office PowerPoint</Application>
  <PresentationFormat>Widescreen</PresentationFormat>
  <Paragraphs>75</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16</cp:revision>
  <dcterms:created xsi:type="dcterms:W3CDTF">2019-01-02T11:44:23Z</dcterms:created>
  <dcterms:modified xsi:type="dcterms:W3CDTF">2019-01-02T20:25:56Z</dcterms:modified>
</cp:coreProperties>
</file>