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3EC"/>
    <a:srgbClr val="F5EEE3"/>
    <a:srgbClr val="E9D9C1"/>
    <a:srgbClr val="DCCBAF"/>
    <a:srgbClr val="F4E4CD"/>
    <a:srgbClr val="E8D9BF"/>
    <a:srgbClr val="F5E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85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29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5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451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6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98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5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98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86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685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256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9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31D25-6396-4459-9E5C-62A08C5F92B1}" type="datetimeFigureOut">
              <a:rPr lang="en-GB" smtClean="0"/>
              <a:t>02/08/2017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90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lightbulblanguages.co.uk/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g"/><Relationship Id="rId10" Type="http://schemas.openxmlformats.org/officeDocument/2006/relationships/image" Target="../media/image11.jpeg"/><Relationship Id="rId4" Type="http://schemas.openxmlformats.org/officeDocument/2006/relationships/image" Target="../media/image5.jp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502" y="2812514"/>
            <a:ext cx="3720982" cy="4006845"/>
          </a:xfrm>
          <a:prstGeom prst="rect">
            <a:avLst/>
          </a:prstGeom>
        </p:spPr>
      </p:pic>
      <p:sp>
        <p:nvSpPr>
          <p:cNvPr id="3" name="Rounded Rectangular Callout 2"/>
          <p:cNvSpPr/>
          <p:nvPr/>
        </p:nvSpPr>
        <p:spPr>
          <a:xfrm>
            <a:off x="3181082" y="345267"/>
            <a:ext cx="3438659" cy="1563266"/>
          </a:xfrm>
          <a:prstGeom prst="wedgeRoundRectCallout">
            <a:avLst>
              <a:gd name="adj1" fmla="val -38224"/>
              <a:gd name="adj2" fmla="val 127725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Petrus sum.</a:t>
            </a:r>
            <a:br>
              <a:rPr lang="en-GB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GB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n-GB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  <a:endParaRPr lang="en-GB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518" y="2768957"/>
            <a:ext cx="2983857" cy="4484537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7338811" y="727023"/>
            <a:ext cx="3492321" cy="1563266"/>
          </a:xfrm>
          <a:prstGeom prst="wedgeRoundRectCallout">
            <a:avLst>
              <a:gd name="adj1" fmla="val 29406"/>
              <a:gd name="adj2" fmla="val 84884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Lūmen</a:t>
            </a:r>
            <a:r>
              <a:rPr lang="en-GB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sum.</a:t>
            </a:r>
            <a:endParaRPr lang="en-GB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5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98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78819"/>
              </p:ext>
            </p:extLst>
          </p:nvPr>
        </p:nvGraphicFramePr>
        <p:xfrm>
          <a:off x="2843369" y="62841"/>
          <a:ext cx="9249892" cy="6743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2473"/>
                <a:gridCol w="2312473"/>
                <a:gridCol w="2312473"/>
                <a:gridCol w="2312473"/>
              </a:tblGrid>
              <a:tr h="3371821">
                <a:tc>
                  <a:txBody>
                    <a:bodyPr/>
                    <a:lstStyle/>
                    <a:p>
                      <a:pPr algn="ctr"/>
                      <a:r>
                        <a:rPr lang="en-GB" sz="3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Minerva</a:t>
                      </a:r>
                      <a:endParaRPr lang="en-GB" sz="3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Diana</a:t>
                      </a:r>
                      <a:endParaRPr lang="en-GB" sz="3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Neptūnus</a:t>
                      </a:r>
                      <a:endParaRPr lang="en-GB" sz="3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Mārs</a:t>
                      </a:r>
                      <a:endParaRPr lang="en-GB" sz="3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1821">
                <a:tc>
                  <a:txBody>
                    <a:bodyPr/>
                    <a:lstStyle/>
                    <a:p>
                      <a:pPr algn="ctr"/>
                      <a:r>
                        <a:rPr lang="en-GB" sz="3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Iūnō</a:t>
                      </a:r>
                      <a:endParaRPr lang="en-GB" sz="3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Apollō</a:t>
                      </a:r>
                      <a:endParaRPr lang="en-GB" sz="3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Venus</a:t>
                      </a:r>
                      <a:endParaRPr lang="en-GB" sz="3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Iūpiter</a:t>
                      </a:r>
                      <a:endParaRPr lang="en-GB" sz="3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775" y="167424"/>
            <a:ext cx="2007228" cy="26763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98" y="167424"/>
            <a:ext cx="1882485" cy="26763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567" y="3572192"/>
            <a:ext cx="1708227" cy="25839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120" y="167425"/>
            <a:ext cx="2049914" cy="17356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414" y="167424"/>
            <a:ext cx="1393090" cy="27108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016" y="3572192"/>
            <a:ext cx="1632745" cy="24663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0930" y="3572192"/>
            <a:ext cx="1240276" cy="25839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715" y="3572192"/>
            <a:ext cx="1722606" cy="25839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27" y="3364059"/>
            <a:ext cx="1991062" cy="3598524"/>
          </a:xfrm>
          <a:prstGeom prst="rect">
            <a:avLst/>
          </a:prstGeom>
        </p:spPr>
      </p:pic>
      <p:sp>
        <p:nvSpPr>
          <p:cNvPr id="17" name="Rounded Rectangular Callout 16"/>
          <p:cNvSpPr/>
          <p:nvPr/>
        </p:nvSpPr>
        <p:spPr>
          <a:xfrm>
            <a:off x="316204" y="1338069"/>
            <a:ext cx="2860812" cy="1129951"/>
          </a:xfrm>
          <a:prstGeom prst="wedgeRoundRectCallout">
            <a:avLst>
              <a:gd name="adj1" fmla="val -4460"/>
              <a:gd name="adj2" fmla="val 133424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quī</a:t>
            </a:r>
            <a:r>
              <a:rPr lang="en-GB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estis</a:t>
            </a:r>
            <a:r>
              <a:rPr lang="en-GB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  <a:endParaRPr lang="en-GB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30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bulb-colour-limbs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730274" y="2102728"/>
            <a:ext cx="2214867" cy="4004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 rot="734713" flipH="1">
            <a:off x="9414337" y="1077397"/>
            <a:ext cx="1894504" cy="3106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?</a:t>
            </a:r>
            <a:endParaRPr kumimoji="0" lang="en-US" altLang="en-US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2331076" y="1851002"/>
            <a:ext cx="5176993" cy="2821144"/>
          </a:xfrm>
          <a:prstGeom prst="wedgeRoundRectCallout">
            <a:avLst>
              <a:gd name="adj1" fmla="val 77334"/>
              <a:gd name="adj2" fmla="val -11618"/>
              <a:gd name="adj3" fmla="val 16667"/>
            </a:avLst>
          </a:prstGeom>
          <a:solidFill>
            <a:srgbClr val="FFFFFF"/>
          </a:solidFill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Can you explain</a:t>
            </a:r>
            <a:br>
              <a:rPr kumimoji="0" lang="en-GB" alt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kumimoji="0" lang="en-GB" alt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why the Spanish word for a bullseye</a:t>
            </a:r>
            <a:br>
              <a:rPr kumimoji="0" lang="en-GB" alt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kumimoji="0" lang="en-GB" alt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is “</a:t>
            </a:r>
            <a:r>
              <a:rPr kumimoji="0" lang="en-GB" altLang="en-US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diana</a:t>
            </a:r>
            <a:r>
              <a:rPr kumimoji="0" lang="en-GB" altLang="en-US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 ?</a:t>
            </a: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60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30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Black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12</cp:revision>
  <dcterms:created xsi:type="dcterms:W3CDTF">2013-07-16T08:59:55Z</dcterms:created>
  <dcterms:modified xsi:type="dcterms:W3CDTF">2017-08-02T14:04:28Z</dcterms:modified>
</cp:coreProperties>
</file>