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72" r:id="rId5"/>
    <p:sldId id="273" r:id="rId6"/>
    <p:sldId id="261" r:id="rId7"/>
    <p:sldId id="274" r:id="rId8"/>
    <p:sldId id="262" r:id="rId9"/>
    <p:sldId id="275" r:id="rId10"/>
    <p:sldId id="263" r:id="rId11"/>
    <p:sldId id="276" r:id="rId12"/>
    <p:sldId id="264" r:id="rId13"/>
    <p:sldId id="277" r:id="rId14"/>
    <p:sldId id="265" r:id="rId15"/>
    <p:sldId id="278" r:id="rId16"/>
    <p:sldId id="266" r:id="rId17"/>
    <p:sldId id="279" r:id="rId18"/>
    <p:sldId id="267" r:id="rId19"/>
    <p:sldId id="281" r:id="rId20"/>
    <p:sldId id="268" r:id="rId21"/>
    <p:sldId id="280" r:id="rId22"/>
    <p:sldId id="269" r:id="rId23"/>
    <p:sldId id="282" r:id="rId24"/>
    <p:sldId id="270" r:id="rId25"/>
    <p:sldId id="283" r:id="rId26"/>
    <p:sldId id="271" r:id="rId27"/>
    <p:sldId id="257" r:id="rId28"/>
    <p:sldId id="25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3EC"/>
    <a:srgbClr val="F5EEE3"/>
    <a:srgbClr val="E9D9C1"/>
    <a:srgbClr val="DCCBAF"/>
    <a:srgbClr val="F4E4CD"/>
    <a:srgbClr val="E8D9BF"/>
    <a:srgbClr val="F5E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5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45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6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98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98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6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85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5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90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5324" y="888642"/>
            <a:ext cx="86159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  <a:p>
            <a:pPr algn="ctr"/>
            <a:r>
              <a:rPr lang="en-GB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endParaRPr lang="en-GB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0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4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3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8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78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2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576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41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87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21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357911" y="1576398"/>
            <a:ext cx="28082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smtClean="0">
                <a:cs typeface="Arial" panose="020B0604020202020204" pitchFamily="34" charset="0"/>
              </a:rPr>
              <a:t>pater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4719860" y="3953679"/>
            <a:ext cx="20843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fīlius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7309074" y="1591659"/>
            <a:ext cx="28082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māter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7937835" y="3953679"/>
            <a:ext cx="1468214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fīlia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6468190" y="5946239"/>
            <a:ext cx="17963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īnfāns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9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535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24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3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76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57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61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ction Button: Return 13">
            <a:hlinkClick r:id="rId9" action="ppaction://hlinksldjump" highlightClick="1"/>
          </p:cNvPr>
          <p:cNvSpPr/>
          <p:nvPr/>
        </p:nvSpPr>
        <p:spPr>
          <a:xfrm>
            <a:off x="10715224" y="5525037"/>
            <a:ext cx="1159726" cy="96224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72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20211" y="331765"/>
            <a:ext cx="8137525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NOTES FOR THE TEACHER: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can work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groups or as a whole class.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aim of the game is to score 100 points or more.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Groups take it in turns to say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of the family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members.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Teacher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reveals the next slide showing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family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members.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group scores the number of points shown next to the family member they have chosen.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you get to slide 26 and nobody has reached 100 points, click on the return button. This will take you back to slide 3 and you can run through the slides again.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make things more interesting you could give each team a wild card which will allow then to double their points on the next turn (see next slide).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999" y="0"/>
            <a:ext cx="9182638" cy="686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6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90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6941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31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61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63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57204" y="21670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857204" y="2459994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30824" y="4804579"/>
            <a:ext cx="17287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10032430" y="216704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GB" alt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8"/>
          <p:cNvSpPr txBox="1">
            <a:spLocks noChangeArrowheads="1"/>
          </p:cNvSpPr>
          <p:nvPr/>
        </p:nvSpPr>
        <p:spPr bwMode="auto">
          <a:xfrm>
            <a:off x="9843386" y="2458722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8196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34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346</Words>
  <Application>Microsoft Office PowerPoint</Application>
  <PresentationFormat>Widescreen</PresentationFormat>
  <Paragraphs>91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15</cp:revision>
  <dcterms:created xsi:type="dcterms:W3CDTF">2013-07-16T08:59:55Z</dcterms:created>
  <dcterms:modified xsi:type="dcterms:W3CDTF">2017-08-01T20:56:23Z</dcterms:modified>
</cp:coreProperties>
</file>