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D"/>
    <a:srgbClr val="FFF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5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02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4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64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02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3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12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33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59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96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30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72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04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E641C-FE32-44B3-B872-BE4AB9E0F16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10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xmlns="" id="{32C5C834-76EA-44AF-ADAB-CD3D628160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656977"/>
              </p:ext>
            </p:extLst>
          </p:nvPr>
        </p:nvGraphicFramePr>
        <p:xfrm>
          <a:off x="834885" y="151296"/>
          <a:ext cx="8216344" cy="65277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4086">
                  <a:extLst>
                    <a:ext uri="{9D8B030D-6E8A-4147-A177-3AD203B41FA5}">
                      <a16:colId xmlns:a16="http://schemas.microsoft.com/office/drawing/2014/main" xmlns="" val="4251338193"/>
                    </a:ext>
                  </a:extLst>
                </a:gridCol>
                <a:gridCol w="2054086">
                  <a:extLst>
                    <a:ext uri="{9D8B030D-6E8A-4147-A177-3AD203B41FA5}">
                      <a16:colId xmlns:a16="http://schemas.microsoft.com/office/drawing/2014/main" xmlns="" val="521373857"/>
                    </a:ext>
                  </a:extLst>
                </a:gridCol>
                <a:gridCol w="2054086">
                  <a:extLst>
                    <a:ext uri="{9D8B030D-6E8A-4147-A177-3AD203B41FA5}">
                      <a16:colId xmlns:a16="http://schemas.microsoft.com/office/drawing/2014/main" xmlns="" val="1753313899"/>
                    </a:ext>
                  </a:extLst>
                </a:gridCol>
                <a:gridCol w="2054086">
                  <a:extLst>
                    <a:ext uri="{9D8B030D-6E8A-4147-A177-3AD203B41FA5}">
                      <a16:colId xmlns:a16="http://schemas.microsoft.com/office/drawing/2014/main" xmlns="" val="999100547"/>
                    </a:ext>
                  </a:extLst>
                </a:gridCol>
              </a:tblGrid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3493902"/>
                  </a:ext>
                </a:extLst>
              </a:tr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6211196"/>
                  </a:ext>
                </a:extLst>
              </a:tr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880362"/>
                  </a:ext>
                </a:extLst>
              </a:tr>
            </a:tbl>
          </a:graphicData>
        </a:graphic>
      </p:graphicFrame>
      <p:sp>
        <p:nvSpPr>
          <p:cNvPr id="6" name="Action Button: Sound 5">
            <a:hlinkClick r:id="" action="ppaction://noaction" highlightClick="1">
              <a:snd r:embed="rId2" name="applause.wav"/>
            </a:hlinkClick>
            <a:extLst>
              <a:ext uri="{FF2B5EF4-FFF2-40B4-BE49-F238E27FC236}">
                <a16:creationId xmlns:a16="http://schemas.microsoft.com/office/drawing/2014/main" xmlns="" id="{BE33BB86-E462-4E68-A76A-23463E59CE14}"/>
              </a:ext>
            </a:extLst>
          </p:cNvPr>
          <p:cNvSpPr/>
          <p:nvPr/>
        </p:nvSpPr>
        <p:spPr>
          <a:xfrm>
            <a:off x="39756" y="151296"/>
            <a:ext cx="715617" cy="816113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xmlns="" id="{7078D758-062E-45BB-BDA9-D9347D2CE6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4" y="2471220"/>
            <a:ext cx="2981739" cy="1863587"/>
          </a:xfrm>
          <a:prstGeom prst="rect">
            <a:avLst/>
          </a:prstGeom>
        </p:spPr>
      </p:pic>
      <p:pic>
        <p:nvPicPr>
          <p:cNvPr id="10" name="Picture 9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xmlns="" id="{8447261D-5D58-40E8-B974-C026EF4BEB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4" y="260530"/>
            <a:ext cx="2981739" cy="1863587"/>
          </a:xfrm>
          <a:prstGeom prst="rect">
            <a:avLst/>
          </a:prstGeom>
        </p:spPr>
      </p:pic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xmlns="" id="{7809D727-88B8-4F86-8F13-E7C114FAE7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4" y="4652605"/>
            <a:ext cx="2981739" cy="1863587"/>
          </a:xfrm>
          <a:prstGeom prst="rect">
            <a:avLst/>
          </a:prstGeom>
        </p:spPr>
      </p:pic>
      <p:pic>
        <p:nvPicPr>
          <p:cNvPr id="14" name="Picture 13" descr="A green toy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xmlns="" id="{EFD99641-AF42-4F7F-87F6-728B3C6EC8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51" y="260530"/>
            <a:ext cx="2981739" cy="1863587"/>
          </a:xfrm>
          <a:prstGeom prst="rect">
            <a:avLst/>
          </a:prstGeom>
        </p:spPr>
      </p:pic>
      <p:pic>
        <p:nvPicPr>
          <p:cNvPr id="16" name="Picture 15" descr="A mask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xmlns="" id="{F171574D-EC09-4CA3-A773-EF65357ED9B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19" y="4652605"/>
            <a:ext cx="2981739" cy="18635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176FF857-BCF2-4C67-996B-024E85643F0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51" y="4652605"/>
            <a:ext cx="2981739" cy="18635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1B63B092-6B87-4D10-B9ED-A6E78220D13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4" y="4652605"/>
            <a:ext cx="2981739" cy="18635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B74E0D14-C01D-4E1A-AA64-412BE73EFD4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19" y="2471220"/>
            <a:ext cx="2981739" cy="1863587"/>
          </a:xfrm>
          <a:prstGeom prst="rect">
            <a:avLst/>
          </a:prstGeom>
        </p:spPr>
      </p:pic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xmlns="" id="{A6B3CE69-DA85-4C2D-BD1E-6DB36AA6735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51" y="2471220"/>
            <a:ext cx="2981739" cy="1863587"/>
          </a:xfrm>
          <a:prstGeom prst="rect">
            <a:avLst/>
          </a:prstGeom>
        </p:spPr>
      </p:pic>
      <p:pic>
        <p:nvPicPr>
          <p:cNvPr id="26" name="Picture 25" descr="Shape&#10;&#10;Description automatically generated with medium confidence">
            <a:extLst>
              <a:ext uri="{FF2B5EF4-FFF2-40B4-BE49-F238E27FC236}">
                <a16:creationId xmlns:a16="http://schemas.microsoft.com/office/drawing/2014/main" xmlns="" id="{1684C668-05FB-47C9-9ED5-81BA44AA639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4" y="260530"/>
            <a:ext cx="2981739" cy="186358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CF9D5CC2-428F-4A79-B564-4F09375E6EF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4" y="2471220"/>
            <a:ext cx="2981739" cy="18635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42B1980F-71B9-45A9-8325-2259CA0BA77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19" y="260530"/>
            <a:ext cx="2981739" cy="186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3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1933356-EB55-4A14-8E2A-95FBAB3053D2}"/>
              </a:ext>
            </a:extLst>
          </p:cNvPr>
          <p:cNvSpPr txBox="1"/>
          <p:nvPr/>
        </p:nvSpPr>
        <p:spPr>
          <a:xfrm>
            <a:off x="212035" y="159026"/>
            <a:ext cx="874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NOTES FOR THE TEACHER:  TRANSCRIPT AND ANSWERS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6557C6-08FC-4F24-87EE-91F0C3AFE6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11079"/>
              </p:ext>
            </p:extLst>
          </p:nvPr>
        </p:nvGraphicFramePr>
        <p:xfrm>
          <a:off x="3763328" y="624715"/>
          <a:ext cx="1458029" cy="53341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0378">
                  <a:extLst>
                    <a:ext uri="{9D8B030D-6E8A-4147-A177-3AD203B41FA5}">
                      <a16:colId xmlns:a16="http://schemas.microsoft.com/office/drawing/2014/main" xmlns="" val="3602345159"/>
                    </a:ext>
                  </a:extLst>
                </a:gridCol>
                <a:gridCol w="1007651">
                  <a:extLst>
                    <a:ext uri="{9D8B030D-6E8A-4147-A177-3AD203B41FA5}">
                      <a16:colId xmlns:a16="http://schemas.microsoft.com/office/drawing/2014/main" xmlns="" val="1082383674"/>
                    </a:ext>
                  </a:extLst>
                </a:gridCol>
              </a:tblGrid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90663352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50039912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56034656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9996841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32403971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51518480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13929154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22120566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53435669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67817094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23120274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98169756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35" y="605360"/>
            <a:ext cx="2942825" cy="551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443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44</Words>
  <Application>Microsoft Office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</cp:lastModifiedBy>
  <cp:revision>4</cp:revision>
  <dcterms:created xsi:type="dcterms:W3CDTF">2021-05-06T15:24:37Z</dcterms:created>
  <dcterms:modified xsi:type="dcterms:W3CDTF">2021-05-11T15:01:06Z</dcterms:modified>
</cp:coreProperties>
</file>