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4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4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2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3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9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0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2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641C-FE32-44B3-B872-BE4AB9E0F16D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3C92-1326-47A6-9007-426382C7F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C5C834-76EA-44AF-ADAB-CD3D62816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56977"/>
              </p:ext>
            </p:extLst>
          </p:nvPr>
        </p:nvGraphicFramePr>
        <p:xfrm>
          <a:off x="834885" y="151296"/>
          <a:ext cx="8216344" cy="6527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086">
                  <a:extLst>
                    <a:ext uri="{9D8B030D-6E8A-4147-A177-3AD203B41FA5}">
                      <a16:colId xmlns:a16="http://schemas.microsoft.com/office/drawing/2014/main" val="4251338193"/>
                    </a:ext>
                  </a:extLst>
                </a:gridCol>
                <a:gridCol w="2054086">
                  <a:extLst>
                    <a:ext uri="{9D8B030D-6E8A-4147-A177-3AD203B41FA5}">
                      <a16:colId xmlns:a16="http://schemas.microsoft.com/office/drawing/2014/main" val="521373857"/>
                    </a:ext>
                  </a:extLst>
                </a:gridCol>
                <a:gridCol w="2054086">
                  <a:extLst>
                    <a:ext uri="{9D8B030D-6E8A-4147-A177-3AD203B41FA5}">
                      <a16:colId xmlns:a16="http://schemas.microsoft.com/office/drawing/2014/main" val="1753313899"/>
                    </a:ext>
                  </a:extLst>
                </a:gridCol>
                <a:gridCol w="2054086">
                  <a:extLst>
                    <a:ext uri="{9D8B030D-6E8A-4147-A177-3AD203B41FA5}">
                      <a16:colId xmlns:a16="http://schemas.microsoft.com/office/drawing/2014/main" val="999100547"/>
                    </a:ext>
                  </a:extLst>
                </a:gridCol>
              </a:tblGrid>
              <a:tr h="2175933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93902"/>
                  </a:ext>
                </a:extLst>
              </a:tr>
              <a:tr h="2175933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11196"/>
                  </a:ext>
                </a:extLst>
              </a:tr>
              <a:tr h="2175933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362"/>
                  </a:ext>
                </a:extLst>
              </a:tr>
            </a:tbl>
          </a:graphicData>
        </a:graphic>
      </p:graphicFrame>
      <p:sp>
        <p:nvSpPr>
          <p:cNvPr id="6" name="Action Button: Sound 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E33BB86-E462-4E68-A76A-23463E59CE14}"/>
              </a:ext>
            </a:extLst>
          </p:cNvPr>
          <p:cNvSpPr/>
          <p:nvPr/>
        </p:nvSpPr>
        <p:spPr>
          <a:xfrm>
            <a:off x="39756" y="151296"/>
            <a:ext cx="715617" cy="81611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078D758-062E-45BB-BDA9-D9347D2CE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" y="2471220"/>
            <a:ext cx="2981739" cy="1863587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47261D-5D58-40E8-B974-C026EF4BE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4" y="260530"/>
            <a:ext cx="2981739" cy="1863587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809D727-88B8-4F86-8F13-E7C114FAE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4" y="4652605"/>
            <a:ext cx="2981739" cy="1863587"/>
          </a:xfrm>
          <a:prstGeom prst="rect">
            <a:avLst/>
          </a:prstGeom>
        </p:spPr>
      </p:pic>
      <p:pic>
        <p:nvPicPr>
          <p:cNvPr id="14" name="Picture 13" descr="A green toy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FD99641-AF42-4F7F-87F6-728B3C6EC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1" y="260530"/>
            <a:ext cx="2981739" cy="1863587"/>
          </a:xfrm>
          <a:prstGeom prst="rect">
            <a:avLst/>
          </a:prstGeom>
        </p:spPr>
      </p:pic>
      <p:pic>
        <p:nvPicPr>
          <p:cNvPr id="16" name="Picture 15" descr="A mask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71574D-EC09-4CA3-A773-EF65357E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9" y="4652605"/>
            <a:ext cx="2981739" cy="18635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6FF857-BCF2-4C67-996B-024E85643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1" y="4652605"/>
            <a:ext cx="2981739" cy="18635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63B092-6B87-4D10-B9ED-A6E78220D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" y="4652605"/>
            <a:ext cx="2981739" cy="1863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4E0D14-C01D-4E1A-AA64-412BE73EFD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9" y="2471220"/>
            <a:ext cx="2981739" cy="1863587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B3CE69-DA85-4C2D-BD1E-6DB36AA67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51" y="2471220"/>
            <a:ext cx="2981739" cy="1863587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84C668-05FB-47C9-9ED5-81BA44AA6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" y="260530"/>
            <a:ext cx="2981739" cy="18635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9D5CC2-428F-4A79-B564-4F09375E6E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4" y="2471220"/>
            <a:ext cx="2981739" cy="18635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B1980F-71B9-45A9-8325-2259CA0BA7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19" y="260530"/>
            <a:ext cx="2981739" cy="18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933356-EB55-4A14-8E2A-95FBAB3053D2}"/>
              </a:ext>
            </a:extLst>
          </p:cNvPr>
          <p:cNvSpPr txBox="1"/>
          <p:nvPr/>
        </p:nvSpPr>
        <p:spPr>
          <a:xfrm>
            <a:off x="212035" y="159026"/>
            <a:ext cx="87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FOR THE TEACHER:  TRANSCRIPT AND 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141A0-31F8-47AC-8F4B-65A105EF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624716"/>
            <a:ext cx="2822713" cy="53341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6557C6-08FC-4F24-87EE-91F0C3AFE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11079"/>
              </p:ext>
            </p:extLst>
          </p:nvPr>
        </p:nvGraphicFramePr>
        <p:xfrm>
          <a:off x="3763328" y="624715"/>
          <a:ext cx="1458029" cy="5334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0378">
                  <a:extLst>
                    <a:ext uri="{9D8B030D-6E8A-4147-A177-3AD203B41FA5}">
                      <a16:colId xmlns:a16="http://schemas.microsoft.com/office/drawing/2014/main" val="3602345159"/>
                    </a:ext>
                  </a:extLst>
                </a:gridCol>
                <a:gridCol w="1007651">
                  <a:extLst>
                    <a:ext uri="{9D8B030D-6E8A-4147-A177-3AD203B41FA5}">
                      <a16:colId xmlns:a16="http://schemas.microsoft.com/office/drawing/2014/main" val="1082383674"/>
                    </a:ext>
                  </a:extLst>
                </a:gridCol>
              </a:tblGrid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0663352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039912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6034656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96841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403971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518480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929154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120566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435669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817094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120274"/>
                  </a:ext>
                </a:extLst>
              </a:tr>
              <a:tr h="444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169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44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44</Words>
  <Application>Microsoft Office PowerPoint</Application>
  <PresentationFormat>On-screen Show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Seccombe</dc:creator>
  <cp:lastModifiedBy>Clare Seccombe</cp:lastModifiedBy>
  <cp:revision>4</cp:revision>
  <dcterms:created xsi:type="dcterms:W3CDTF">2021-05-06T15:24:37Z</dcterms:created>
  <dcterms:modified xsi:type="dcterms:W3CDTF">2021-05-06T15:51:27Z</dcterms:modified>
</cp:coreProperties>
</file>