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BD"/>
    <a:srgbClr val="FFF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353" autoAdjust="0"/>
    <p:restoredTop sz="94660"/>
  </p:normalViewPr>
  <p:slideViewPr>
    <p:cSldViewPr snapToGrid="0">
      <p:cViewPr varScale="1">
        <p:scale>
          <a:sx n="72" d="100"/>
          <a:sy n="72" d="100"/>
        </p:scale>
        <p:origin x="8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347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644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027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936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125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337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596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96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305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728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641C-FE32-44B3-B872-BE4AB9E0F16D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042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E641C-FE32-44B3-B872-BE4AB9E0F16D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53C92-1326-47A6-9007-426382C7F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104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2C5C834-76EA-44AF-ADAB-CD3D628160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656977"/>
              </p:ext>
            </p:extLst>
          </p:nvPr>
        </p:nvGraphicFramePr>
        <p:xfrm>
          <a:off x="834885" y="151296"/>
          <a:ext cx="8216344" cy="65277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4086">
                  <a:extLst>
                    <a:ext uri="{9D8B030D-6E8A-4147-A177-3AD203B41FA5}">
                      <a16:colId xmlns:a16="http://schemas.microsoft.com/office/drawing/2014/main" val="4251338193"/>
                    </a:ext>
                  </a:extLst>
                </a:gridCol>
                <a:gridCol w="2054086">
                  <a:extLst>
                    <a:ext uri="{9D8B030D-6E8A-4147-A177-3AD203B41FA5}">
                      <a16:colId xmlns:a16="http://schemas.microsoft.com/office/drawing/2014/main" val="521373857"/>
                    </a:ext>
                  </a:extLst>
                </a:gridCol>
                <a:gridCol w="2054086">
                  <a:extLst>
                    <a:ext uri="{9D8B030D-6E8A-4147-A177-3AD203B41FA5}">
                      <a16:colId xmlns:a16="http://schemas.microsoft.com/office/drawing/2014/main" val="1753313899"/>
                    </a:ext>
                  </a:extLst>
                </a:gridCol>
                <a:gridCol w="2054086">
                  <a:extLst>
                    <a:ext uri="{9D8B030D-6E8A-4147-A177-3AD203B41FA5}">
                      <a16:colId xmlns:a16="http://schemas.microsoft.com/office/drawing/2014/main" val="999100547"/>
                    </a:ext>
                  </a:extLst>
                </a:gridCol>
              </a:tblGrid>
              <a:tr h="2175933"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3493902"/>
                  </a:ext>
                </a:extLst>
              </a:tr>
              <a:tr h="2175933"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6211196"/>
                  </a:ext>
                </a:extLst>
              </a:tr>
              <a:tr h="2175933"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latin typeface="Comic Sans MS" panose="030F0702030302020204" pitchFamily="66" charset="0"/>
                        </a:rPr>
                        <a:t>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880362"/>
                  </a:ext>
                </a:extLst>
              </a:tr>
            </a:tbl>
          </a:graphicData>
        </a:graphic>
      </p:graphicFrame>
      <p:sp>
        <p:nvSpPr>
          <p:cNvPr id="6" name="Action Button: Sound 5">
            <a:hlinkClick r:id="" action="ppaction://noaction" highlightClick="1">
              <a:snd r:embed="rId2" name="applause.wav"/>
            </a:hlinkClick>
            <a:extLst>
              <a:ext uri="{FF2B5EF4-FFF2-40B4-BE49-F238E27FC236}">
                <a16:creationId xmlns:a16="http://schemas.microsoft.com/office/drawing/2014/main" id="{BE33BB86-E462-4E68-A76A-23463E59CE14}"/>
              </a:ext>
            </a:extLst>
          </p:cNvPr>
          <p:cNvSpPr/>
          <p:nvPr/>
        </p:nvSpPr>
        <p:spPr>
          <a:xfrm>
            <a:off x="39756" y="151296"/>
            <a:ext cx="715617" cy="816113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7078D758-062E-45BB-BDA9-D9347D2CE6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74" y="2471220"/>
            <a:ext cx="2981739" cy="1863587"/>
          </a:xfrm>
          <a:prstGeom prst="rect">
            <a:avLst/>
          </a:prstGeom>
        </p:spPr>
      </p:pic>
      <p:pic>
        <p:nvPicPr>
          <p:cNvPr id="10" name="Picture 9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8447261D-5D58-40E8-B974-C026EF4BEB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494" y="260530"/>
            <a:ext cx="2981739" cy="1863587"/>
          </a:xfrm>
          <a:prstGeom prst="rect">
            <a:avLst/>
          </a:prstGeom>
        </p:spPr>
      </p:pic>
      <p:pic>
        <p:nvPicPr>
          <p:cNvPr id="12" name="Picture 11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7809D727-88B8-4F86-8F13-E7C114FAE7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494" y="4652605"/>
            <a:ext cx="2981739" cy="1863587"/>
          </a:xfrm>
          <a:prstGeom prst="rect">
            <a:avLst/>
          </a:prstGeom>
        </p:spPr>
      </p:pic>
      <p:pic>
        <p:nvPicPr>
          <p:cNvPr id="14" name="Picture 13" descr="A green toy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EFD99641-AF42-4F7F-87F6-728B3C6EC8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951" y="260530"/>
            <a:ext cx="2981739" cy="1863587"/>
          </a:xfrm>
          <a:prstGeom prst="rect">
            <a:avLst/>
          </a:prstGeom>
        </p:spPr>
      </p:pic>
      <p:pic>
        <p:nvPicPr>
          <p:cNvPr id="16" name="Picture 15" descr="A mask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F171574D-EC09-4CA3-A773-EF65357ED9B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619" y="4652605"/>
            <a:ext cx="2981739" cy="186358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76FF857-BCF2-4C67-996B-024E85643F0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951" y="4652605"/>
            <a:ext cx="2981739" cy="186358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B63B092-6B87-4D10-B9ED-A6E78220D13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74" y="4652605"/>
            <a:ext cx="2981739" cy="186358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74E0D14-C01D-4E1A-AA64-412BE73EFD4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619" y="2471220"/>
            <a:ext cx="2981739" cy="1863587"/>
          </a:xfrm>
          <a:prstGeom prst="rect">
            <a:avLst/>
          </a:prstGeom>
        </p:spPr>
      </p:pic>
      <p:pic>
        <p:nvPicPr>
          <p:cNvPr id="24" name="Picture 23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A6B3CE69-DA85-4C2D-BD1E-6DB36AA6735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951" y="2471220"/>
            <a:ext cx="2981739" cy="1863587"/>
          </a:xfrm>
          <a:prstGeom prst="rect">
            <a:avLst/>
          </a:prstGeom>
        </p:spPr>
      </p:pic>
      <p:pic>
        <p:nvPicPr>
          <p:cNvPr id="26" name="Picture 25" descr="Shape&#10;&#10;Description automatically generated with medium confidence">
            <a:extLst>
              <a:ext uri="{FF2B5EF4-FFF2-40B4-BE49-F238E27FC236}">
                <a16:creationId xmlns:a16="http://schemas.microsoft.com/office/drawing/2014/main" id="{1684C668-05FB-47C9-9ED5-81BA44AA639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74" y="260530"/>
            <a:ext cx="2981739" cy="186358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F9D5CC2-428F-4A79-B564-4F09375E6EF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494" y="2471220"/>
            <a:ext cx="2981739" cy="186358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2B1980F-71B9-45A9-8325-2259CA0BA77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619" y="260530"/>
            <a:ext cx="2981739" cy="186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734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1933356-EB55-4A14-8E2A-95FBAB3053D2}"/>
              </a:ext>
            </a:extLst>
          </p:cNvPr>
          <p:cNvSpPr txBox="1"/>
          <p:nvPr/>
        </p:nvSpPr>
        <p:spPr>
          <a:xfrm>
            <a:off x="212035" y="159026"/>
            <a:ext cx="8746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FOR THE TEACHER:  TRANSCRIPT AND ANSWERS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3141A0-31F8-47AC-8F4B-65A105EF8F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035" y="624716"/>
            <a:ext cx="2822713" cy="5334176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B6557C6-08FC-4F24-87EE-91F0C3AFE6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911079"/>
              </p:ext>
            </p:extLst>
          </p:nvPr>
        </p:nvGraphicFramePr>
        <p:xfrm>
          <a:off x="3763328" y="624715"/>
          <a:ext cx="1458029" cy="53341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50378">
                  <a:extLst>
                    <a:ext uri="{9D8B030D-6E8A-4147-A177-3AD203B41FA5}">
                      <a16:colId xmlns:a16="http://schemas.microsoft.com/office/drawing/2014/main" val="3602345159"/>
                    </a:ext>
                  </a:extLst>
                </a:gridCol>
                <a:gridCol w="1007651">
                  <a:extLst>
                    <a:ext uri="{9D8B030D-6E8A-4147-A177-3AD203B41FA5}">
                      <a16:colId xmlns:a16="http://schemas.microsoft.com/office/drawing/2014/main" val="1082383674"/>
                    </a:ext>
                  </a:extLst>
                </a:gridCol>
              </a:tblGrid>
              <a:tr h="444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90663352"/>
                  </a:ext>
                </a:extLst>
              </a:tr>
              <a:tr h="444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50039912"/>
                  </a:ext>
                </a:extLst>
              </a:tr>
              <a:tr h="444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6034656"/>
                  </a:ext>
                </a:extLst>
              </a:tr>
              <a:tr h="444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9996841"/>
                  </a:ext>
                </a:extLst>
              </a:tr>
              <a:tr h="444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32403971"/>
                  </a:ext>
                </a:extLst>
              </a:tr>
              <a:tr h="444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51518480"/>
                  </a:ext>
                </a:extLst>
              </a:tr>
              <a:tr h="444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13929154"/>
                  </a:ext>
                </a:extLst>
              </a:tr>
              <a:tr h="444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22120566"/>
                  </a:ext>
                </a:extLst>
              </a:tr>
              <a:tr h="444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53435669"/>
                  </a:ext>
                </a:extLst>
              </a:tr>
              <a:tr h="444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J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67817094"/>
                  </a:ext>
                </a:extLst>
              </a:tr>
              <a:tr h="444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23120274"/>
                  </a:ext>
                </a:extLst>
              </a:tr>
              <a:tr h="444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981697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9443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44</Words>
  <Application>Microsoft Office PowerPoint</Application>
  <PresentationFormat>On-screen Show (4:3)</PresentationFormat>
  <Paragraphs>37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Seccombe</dc:creator>
  <cp:lastModifiedBy>Clare Seccombe</cp:lastModifiedBy>
  <cp:revision>4</cp:revision>
  <dcterms:created xsi:type="dcterms:W3CDTF">2021-05-06T15:24:37Z</dcterms:created>
  <dcterms:modified xsi:type="dcterms:W3CDTF">2021-05-06T15:51:27Z</dcterms:modified>
</cp:coreProperties>
</file>