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FFBD"/>
    <a:srgbClr val="FFF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353" autoAdjust="0"/>
    <p:restoredTop sz="94660"/>
  </p:normalViewPr>
  <p:slideViewPr>
    <p:cSldViewPr snapToGrid="0">
      <p:cViewPr varScale="1">
        <p:scale>
          <a:sx n="72" d="100"/>
          <a:sy n="72" d="100"/>
        </p:scale>
        <p:origin x="8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11/06/2021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347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11/06/2021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644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11/06/2021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027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11/06/2021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936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11/06/2021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125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11/06/2021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337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11/06/2021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596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11/06/2021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96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11/06/2021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4305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11/06/2021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4728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11/06/2021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042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E641C-FE32-44B3-B872-BE4AB9E0F16D}" type="datetimeFigureOut">
              <a:rPr lang="en-GB" smtClean="0"/>
              <a:t>11/06/2021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104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2C5C834-76EA-44AF-ADAB-CD3D628160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6961708"/>
              </p:ext>
            </p:extLst>
          </p:nvPr>
        </p:nvGraphicFramePr>
        <p:xfrm>
          <a:off x="159024" y="165100"/>
          <a:ext cx="8812700" cy="65277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62540">
                  <a:extLst>
                    <a:ext uri="{9D8B030D-6E8A-4147-A177-3AD203B41FA5}">
                      <a16:colId xmlns:a16="http://schemas.microsoft.com/office/drawing/2014/main" val="4251338193"/>
                    </a:ext>
                  </a:extLst>
                </a:gridCol>
                <a:gridCol w="1762540">
                  <a:extLst>
                    <a:ext uri="{9D8B030D-6E8A-4147-A177-3AD203B41FA5}">
                      <a16:colId xmlns:a16="http://schemas.microsoft.com/office/drawing/2014/main" val="521373857"/>
                    </a:ext>
                  </a:extLst>
                </a:gridCol>
                <a:gridCol w="1762540">
                  <a:extLst>
                    <a:ext uri="{9D8B030D-6E8A-4147-A177-3AD203B41FA5}">
                      <a16:colId xmlns:a16="http://schemas.microsoft.com/office/drawing/2014/main" val="1753313899"/>
                    </a:ext>
                  </a:extLst>
                </a:gridCol>
                <a:gridCol w="1762540">
                  <a:extLst>
                    <a:ext uri="{9D8B030D-6E8A-4147-A177-3AD203B41FA5}">
                      <a16:colId xmlns:a16="http://schemas.microsoft.com/office/drawing/2014/main" val="999100547"/>
                    </a:ext>
                  </a:extLst>
                </a:gridCol>
                <a:gridCol w="1762540">
                  <a:extLst>
                    <a:ext uri="{9D8B030D-6E8A-4147-A177-3AD203B41FA5}">
                      <a16:colId xmlns:a16="http://schemas.microsoft.com/office/drawing/2014/main" val="241107130"/>
                    </a:ext>
                  </a:extLst>
                </a:gridCol>
              </a:tblGrid>
              <a:tr h="2175933"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3493902"/>
                  </a:ext>
                </a:extLst>
              </a:tr>
              <a:tr h="2175933"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6211196"/>
                  </a:ext>
                </a:extLst>
              </a:tr>
              <a:tr h="2175933"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880362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2639B5B-FB3F-486D-A5FC-51F23123E902}"/>
              </a:ext>
            </a:extLst>
          </p:cNvPr>
          <p:cNvSpPr txBox="1"/>
          <p:nvPr/>
        </p:nvSpPr>
        <p:spPr>
          <a:xfrm>
            <a:off x="225287" y="1079844"/>
            <a:ext cx="1643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00099"/>
                </a:solidFill>
                <a:latin typeface="Comic Sans MS" panose="030F0702030302020204" pitchFamily="66" charset="0"/>
              </a:rPr>
              <a:t>Monday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071C158-0085-4CBA-BE27-DD79E47998C4}"/>
              </a:ext>
            </a:extLst>
          </p:cNvPr>
          <p:cNvSpPr txBox="1"/>
          <p:nvPr/>
        </p:nvSpPr>
        <p:spPr>
          <a:xfrm>
            <a:off x="1986584" y="1079844"/>
            <a:ext cx="1643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00099"/>
                </a:solidFill>
                <a:latin typeface="Comic Sans MS" panose="030F0702030302020204" pitchFamily="66" charset="0"/>
              </a:rPr>
              <a:t>Sunday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34A0881-967F-424D-BA9B-90478F527489}"/>
              </a:ext>
            </a:extLst>
          </p:cNvPr>
          <p:cNvSpPr txBox="1"/>
          <p:nvPr/>
        </p:nvSpPr>
        <p:spPr>
          <a:xfrm>
            <a:off x="3747881" y="1079844"/>
            <a:ext cx="1643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00099"/>
                </a:solidFill>
                <a:latin typeface="Comic Sans MS" panose="030F0702030302020204" pitchFamily="66" charset="0"/>
              </a:rPr>
              <a:t>January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82248D7-D770-40E8-8D46-C2788FB4EAF4}"/>
              </a:ext>
            </a:extLst>
          </p:cNvPr>
          <p:cNvSpPr txBox="1"/>
          <p:nvPr/>
        </p:nvSpPr>
        <p:spPr>
          <a:xfrm>
            <a:off x="5509178" y="1079844"/>
            <a:ext cx="1643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00099"/>
                </a:solidFill>
                <a:latin typeface="Comic Sans MS" panose="030F0702030302020204" pitchFamily="66" charset="0"/>
              </a:rPr>
              <a:t>October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1276C09-2818-4FFC-ABB0-9D6EEB758ED5}"/>
              </a:ext>
            </a:extLst>
          </p:cNvPr>
          <p:cNvSpPr txBox="1"/>
          <p:nvPr/>
        </p:nvSpPr>
        <p:spPr>
          <a:xfrm>
            <a:off x="7270473" y="1079844"/>
            <a:ext cx="1643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00099"/>
                </a:solidFill>
                <a:latin typeface="Comic Sans MS" panose="030F0702030302020204" pitchFamily="66" charset="0"/>
              </a:rPr>
              <a:t>Tuesday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A5A36FC-A255-461B-B29E-EBF17D4A48E0}"/>
              </a:ext>
            </a:extLst>
          </p:cNvPr>
          <p:cNvSpPr txBox="1"/>
          <p:nvPr/>
        </p:nvSpPr>
        <p:spPr>
          <a:xfrm>
            <a:off x="225284" y="3198167"/>
            <a:ext cx="1643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00099"/>
                </a:solidFill>
                <a:latin typeface="Comic Sans MS" panose="030F0702030302020204" pitchFamily="66" charset="0"/>
              </a:rPr>
              <a:t>Friday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38FD3E9-86AD-4C45-9C57-00B795CC59F4}"/>
              </a:ext>
            </a:extLst>
          </p:cNvPr>
          <p:cNvSpPr txBox="1"/>
          <p:nvPr/>
        </p:nvSpPr>
        <p:spPr>
          <a:xfrm>
            <a:off x="1986581" y="3198167"/>
            <a:ext cx="16432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00099"/>
                </a:solidFill>
                <a:latin typeface="Comic Sans MS" panose="030F0702030302020204" pitchFamily="66" charset="0"/>
              </a:rPr>
              <a:t>none of these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ADE45BD-E121-40F8-8FF3-F31AFA2F458C}"/>
              </a:ext>
            </a:extLst>
          </p:cNvPr>
          <p:cNvSpPr txBox="1"/>
          <p:nvPr/>
        </p:nvSpPr>
        <p:spPr>
          <a:xfrm>
            <a:off x="3747878" y="3198167"/>
            <a:ext cx="1643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00099"/>
                </a:solidFill>
                <a:latin typeface="Comic Sans MS" panose="030F0702030302020204" pitchFamily="66" charset="0"/>
              </a:rPr>
              <a:t>Thursday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0F7F43A-54E6-4652-8F0A-C0442A9F5763}"/>
              </a:ext>
            </a:extLst>
          </p:cNvPr>
          <p:cNvSpPr txBox="1"/>
          <p:nvPr/>
        </p:nvSpPr>
        <p:spPr>
          <a:xfrm>
            <a:off x="5509175" y="3198167"/>
            <a:ext cx="1643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00099"/>
                </a:solidFill>
                <a:latin typeface="Comic Sans MS" panose="030F0702030302020204" pitchFamily="66" charset="0"/>
              </a:rPr>
              <a:t>May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D91806C-E510-4455-A890-16005DF117F9}"/>
              </a:ext>
            </a:extLst>
          </p:cNvPr>
          <p:cNvSpPr txBox="1"/>
          <p:nvPr/>
        </p:nvSpPr>
        <p:spPr>
          <a:xfrm>
            <a:off x="7270470" y="3198167"/>
            <a:ext cx="1643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00099"/>
                </a:solidFill>
                <a:latin typeface="Comic Sans MS" panose="030F0702030302020204" pitchFamily="66" charset="0"/>
              </a:rPr>
              <a:t>July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76AB5D-E93C-4195-9868-F636D7294596}"/>
              </a:ext>
            </a:extLst>
          </p:cNvPr>
          <p:cNvSpPr txBox="1"/>
          <p:nvPr/>
        </p:nvSpPr>
        <p:spPr>
          <a:xfrm>
            <a:off x="225284" y="5419931"/>
            <a:ext cx="1643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00099"/>
                </a:solidFill>
                <a:latin typeface="Comic Sans MS" panose="030F0702030302020204" pitchFamily="66" charset="0"/>
              </a:rPr>
              <a:t>March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FF90E27-F605-4E4A-A854-965034D74B65}"/>
              </a:ext>
            </a:extLst>
          </p:cNvPr>
          <p:cNvSpPr txBox="1"/>
          <p:nvPr/>
        </p:nvSpPr>
        <p:spPr>
          <a:xfrm>
            <a:off x="1986581" y="5419931"/>
            <a:ext cx="1643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00099"/>
                </a:solidFill>
                <a:latin typeface="Comic Sans MS" panose="030F0702030302020204" pitchFamily="66" charset="0"/>
              </a:rPr>
              <a:t>December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9D235C1-D496-45B3-B65F-330D9892C210}"/>
              </a:ext>
            </a:extLst>
          </p:cNvPr>
          <p:cNvSpPr txBox="1"/>
          <p:nvPr/>
        </p:nvSpPr>
        <p:spPr>
          <a:xfrm>
            <a:off x="3747878" y="5419931"/>
            <a:ext cx="1643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00099"/>
                </a:solidFill>
                <a:latin typeface="Comic Sans MS" panose="030F0702030302020204" pitchFamily="66" charset="0"/>
              </a:rPr>
              <a:t>June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93DA25A-A7ED-4293-B5AD-933E64F5E56E}"/>
              </a:ext>
            </a:extLst>
          </p:cNvPr>
          <p:cNvSpPr txBox="1"/>
          <p:nvPr/>
        </p:nvSpPr>
        <p:spPr>
          <a:xfrm>
            <a:off x="5391148" y="5419931"/>
            <a:ext cx="1879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00099"/>
                </a:solidFill>
                <a:latin typeface="Comic Sans MS" panose="030F0702030302020204" pitchFamily="66" charset="0"/>
              </a:rPr>
              <a:t>Wednesday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B17365B-1707-4B2F-9577-14B402093957}"/>
              </a:ext>
            </a:extLst>
          </p:cNvPr>
          <p:cNvSpPr txBox="1"/>
          <p:nvPr/>
        </p:nvSpPr>
        <p:spPr>
          <a:xfrm>
            <a:off x="7270470" y="5419931"/>
            <a:ext cx="1643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00099"/>
                </a:solidFill>
                <a:latin typeface="Comic Sans MS" panose="030F0702030302020204" pitchFamily="66" charset="0"/>
              </a:rPr>
              <a:t>Saturday</a:t>
            </a:r>
          </a:p>
        </p:txBody>
      </p:sp>
    </p:spTree>
    <p:extLst>
      <p:ext uri="{BB962C8B-B14F-4D97-AF65-F5344CB8AC3E}">
        <p14:creationId xmlns:p14="http://schemas.microsoft.com/office/powerpoint/2010/main" val="4116734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1933356-EB55-4A14-8E2A-95FBAB3053D2}"/>
              </a:ext>
            </a:extLst>
          </p:cNvPr>
          <p:cNvSpPr txBox="1"/>
          <p:nvPr/>
        </p:nvSpPr>
        <p:spPr>
          <a:xfrm>
            <a:off x="212035" y="159026"/>
            <a:ext cx="8746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NOTES FOR THE TEACHER:  TRANSCRIPT AND ANSWERS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4671780-A457-41AC-909C-6C633F68C2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13203"/>
              </p:ext>
            </p:extLst>
          </p:nvPr>
        </p:nvGraphicFramePr>
        <p:xfrm>
          <a:off x="212035" y="725937"/>
          <a:ext cx="2133599" cy="571462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90309">
                  <a:extLst>
                    <a:ext uri="{9D8B030D-6E8A-4147-A177-3AD203B41FA5}">
                      <a16:colId xmlns:a16="http://schemas.microsoft.com/office/drawing/2014/main" val="997676550"/>
                    </a:ext>
                  </a:extLst>
                </a:gridCol>
                <a:gridCol w="1285482">
                  <a:extLst>
                    <a:ext uri="{9D8B030D-6E8A-4147-A177-3AD203B41FA5}">
                      <a16:colId xmlns:a16="http://schemas.microsoft.com/office/drawing/2014/main" val="1589593101"/>
                    </a:ext>
                  </a:extLst>
                </a:gridCol>
                <a:gridCol w="357808">
                  <a:extLst>
                    <a:ext uri="{9D8B030D-6E8A-4147-A177-3AD203B41FA5}">
                      <a16:colId xmlns:a16="http://schemas.microsoft.com/office/drawing/2014/main" val="2019671384"/>
                    </a:ext>
                  </a:extLst>
                </a:gridCol>
              </a:tblGrid>
              <a:tr h="3809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46939770"/>
                  </a:ext>
                </a:extLst>
              </a:tr>
              <a:tr h="3809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miércoles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96124520"/>
                  </a:ext>
                </a:extLst>
              </a:tr>
              <a:tr h="3809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julio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J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02783889"/>
                  </a:ext>
                </a:extLst>
              </a:tr>
              <a:tr h="3809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domingo</a:t>
                      </a:r>
                      <a:endParaRPr lang="en-GB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75848323"/>
                  </a:ext>
                </a:extLst>
              </a:tr>
              <a:tr h="3809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martes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91202938"/>
                  </a:ext>
                </a:extLst>
              </a:tr>
              <a:tr h="3809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octubre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58403328"/>
                  </a:ext>
                </a:extLst>
              </a:tr>
              <a:tr h="3809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GB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viernes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15204038"/>
                  </a:ext>
                </a:extLst>
              </a:tr>
              <a:tr h="3809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sábado</a:t>
                      </a:r>
                      <a:endParaRPr lang="en-GB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48764186"/>
                  </a:ext>
                </a:extLst>
              </a:tr>
              <a:tr h="3809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GB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lunes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25714209"/>
                  </a:ext>
                </a:extLst>
              </a:tr>
              <a:tr h="3809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GB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junio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35904078"/>
                  </a:ext>
                </a:extLst>
              </a:tr>
              <a:tr h="3809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GB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enero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08448046"/>
                  </a:ext>
                </a:extLst>
              </a:tr>
              <a:tr h="3809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mayo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78422022"/>
                  </a:ext>
                </a:extLst>
              </a:tr>
              <a:tr h="3809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GB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febrero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53626375"/>
                  </a:ext>
                </a:extLst>
              </a:tr>
              <a:tr h="3809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GB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jueves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02460016"/>
                  </a:ext>
                </a:extLst>
              </a:tr>
              <a:tr h="3809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GB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diciembre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199229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9443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</TotalTime>
  <Words>85</Words>
  <Application>Microsoft Office PowerPoint</Application>
  <PresentationFormat>On-screen Show (4:3)</PresentationFormat>
  <Paragraphs>76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 Seccombe</dc:creator>
  <cp:lastModifiedBy>Clare Seccombe</cp:lastModifiedBy>
  <cp:revision>6</cp:revision>
  <dcterms:created xsi:type="dcterms:W3CDTF">2021-05-06T15:24:37Z</dcterms:created>
  <dcterms:modified xsi:type="dcterms:W3CDTF">2021-06-11T16:43:42Z</dcterms:modified>
</cp:coreProperties>
</file>