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D94FE-3046-42D6-B554-3569416334A4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FD79F-A2EE-401E-8A8A-026D37838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146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D94FE-3046-42D6-B554-3569416334A4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FD79F-A2EE-401E-8A8A-026D37838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35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D94FE-3046-42D6-B554-3569416334A4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FD79F-A2EE-401E-8A8A-026D37838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186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D94FE-3046-42D6-B554-3569416334A4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FD79F-A2EE-401E-8A8A-026D37838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87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D94FE-3046-42D6-B554-3569416334A4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FD79F-A2EE-401E-8A8A-026D37838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803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D94FE-3046-42D6-B554-3569416334A4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FD79F-A2EE-401E-8A8A-026D37838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031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D94FE-3046-42D6-B554-3569416334A4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FD79F-A2EE-401E-8A8A-026D37838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477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D94FE-3046-42D6-B554-3569416334A4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FD79F-A2EE-401E-8A8A-026D37838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119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D94FE-3046-42D6-B554-3569416334A4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FD79F-A2EE-401E-8A8A-026D37838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715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D94FE-3046-42D6-B554-3569416334A4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FD79F-A2EE-401E-8A8A-026D37838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328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D94FE-3046-42D6-B554-3569416334A4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FD79F-A2EE-401E-8A8A-026D37838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388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D94FE-3046-42D6-B554-3569416334A4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FD79F-A2EE-401E-8A8A-026D37838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830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0670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7036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51610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4452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8180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2037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858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9903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3614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865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9984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1224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6855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</dc:creator>
  <cp:lastModifiedBy>Clare</cp:lastModifiedBy>
  <cp:revision>1</cp:revision>
  <dcterms:created xsi:type="dcterms:W3CDTF">2021-01-13T16:22:48Z</dcterms:created>
  <dcterms:modified xsi:type="dcterms:W3CDTF">2021-01-13T16:23:25Z</dcterms:modified>
</cp:coreProperties>
</file>