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9" r:id="rId4"/>
    <p:sldId id="261" r:id="rId5"/>
    <p:sldId id="268" r:id="rId6"/>
    <p:sldId id="262" r:id="rId7"/>
    <p:sldId id="267" r:id="rId8"/>
    <p:sldId id="263" r:id="rId9"/>
    <p:sldId id="266" r:id="rId10"/>
    <p:sldId id="265" r:id="rId11"/>
  </p:sldIdLst>
  <p:sldSz cx="12192000" cy="6858000"/>
  <p:notesSz cx="6858000" cy="9144000"/>
  <p:embeddedFontLst>
    <p:embeddedFont>
      <p:font typeface="SassoonCRInfant" panose="02010503020300020003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7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9D40-D557-1EAB-1FA8-D8074D1F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378FD-DD67-6A93-87F1-CC119C8C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4ACF3-76AE-4156-EAD8-5FCDFA7D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40037-76D9-B936-BA74-D0038AE3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0C6F0-3277-D6F3-909A-2B56D9E0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1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981D-F15A-DFB2-1B42-8EC9A469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54E09-3A4B-1E24-0034-764F828BC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ED76F-1696-DA1B-34B0-F7A1FF92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7FC7B-54C8-DBDB-DB2B-82704160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C6822-BA60-C0B3-81E1-43B9C7F7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528BC-C327-CFC4-88FA-D18264FEF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0C352-7315-09BD-CCBC-90A2866CF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DAF0B-B41B-54B6-08F6-FB022CFA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1AE99-D5CC-386D-69AF-9CC6F589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7E0AB-F92F-02B9-CBE8-0DBD1299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1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3506-3CBD-EDF6-C705-B1B2E03B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E02DA-0F05-2C3B-306E-137008486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C8123-34A0-DB4E-1DF6-62FFDCDD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E2FF9-1DDB-38FC-163E-F333F1DE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32353-E9EE-B134-F666-EDEBF759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5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C2B9-28D5-D158-D51A-E4092DB4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AD589-BF13-1DA0-0A25-1BE410F30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79FD7-FD27-E8EF-A923-420524DD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323BB-14F0-1164-2D7C-CC7CE85C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BC64A-79EB-ACCB-C1E3-59D30417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2B34-5BAD-E03F-8905-C6082D55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49264-FC80-6E48-307E-1EFA8270B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42BCC-FC47-0E92-1DB0-ACFB55D20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A9A0D-3D41-9057-8FB7-257C4549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6E7DB-07C5-E132-62C3-1DD85F17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97580-5FAB-31C6-8A61-1B6D782C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9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E7D1-5E86-C8BF-5028-12049BFF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2421D-1EA9-6A93-C7DE-ECABD04D1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54561-5518-B662-980D-A3BCB8BB0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B7FE2-EC35-89CF-FDA5-939717C23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87209-5D12-7E2C-2516-22867CA64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74BFF-677E-C70A-CBE4-8D68E387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9ACE1E-0038-42FD-4221-0D1F027B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78DEA-6ACD-5B67-59AA-67885E6A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66B64-5F8D-43AF-BC19-A0181C36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962C2-2D60-A2CB-A51E-90969A42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154F6-EBFD-24D7-6471-52470160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66736-B238-4001-79FA-15B53188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8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D1627-A10C-5232-8B01-8B90DBF9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B4765-046B-CEFB-1325-263528E3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42D50-3CD4-6104-1306-5160D8B9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5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BE7D-F591-B781-A486-FF5BCB27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85188-2526-8C7E-717F-69AB24F20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A0772-7BA8-8881-8627-C8E2A28D0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94416-FFED-26D4-E2A8-CC6A29BA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7D4B7-9655-E3E8-F9F5-C9C6D0B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9DC0B-3068-C415-E5D6-80B447E7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5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560A-3AEA-4987-A309-C395840E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A3F60-7653-8E0F-4548-1AEDB0AB3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4C9EF-2151-E636-5BC7-BB91F1879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A2EDA-0D81-FFE9-119D-089A4970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EB135-2EA0-890B-5948-8BA1FFCE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00BF6-A7B3-61C7-61DC-30AFC61D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1EF86-9D26-5AF0-F827-BC369261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3ABAA-BB7C-6CC1-B90C-C476C0A8B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DA41F-E22C-A691-AA6D-33C25C556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5EADB-6D65-4CF8-AA18-1CAF15BCEC6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242F2-D8F0-7323-F72D-DB8552585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0210-F5CE-6207-D01E-7EC05E06C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F646C8-CFFD-4AA6-B5A5-24C78D715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2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door with a cactus in a pot&#10;&#10;Description automatically generated">
            <a:extLst>
              <a:ext uri="{FF2B5EF4-FFF2-40B4-BE49-F238E27FC236}">
                <a16:creationId xmlns:a16="http://schemas.microsoft.com/office/drawing/2014/main" id="{E43563F9-32CB-F339-D4BF-88DEE821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0" y="0"/>
            <a:ext cx="7079226" cy="686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7356987" y="2123768"/>
            <a:ext cx="4660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CRInfant" panose="02010503020300020003" pitchFamily="2" charset="0"/>
              </a:rPr>
              <a:t>Toc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  <a:p>
            <a:endParaRPr lang="en-GB" sz="6000" dirty="0">
              <a:latin typeface="SassoonCRInfant" panose="02010503020300020003" pitchFamily="2" charset="0"/>
            </a:endParaRPr>
          </a:p>
          <a:p>
            <a:r>
              <a:rPr lang="en-GB" sz="6000" dirty="0">
                <a:latin typeface="SassoonCRInfant" panose="02010503020300020003" pitchFamily="2" charset="0"/>
              </a:rPr>
              <a:t>Qui </a:t>
            </a:r>
            <a:r>
              <a:rPr lang="en-GB" sz="6000" dirty="0" err="1">
                <a:latin typeface="SassoonCRInfant" panose="02010503020300020003" pitchFamily="2" charset="0"/>
              </a:rPr>
              <a:t>est-ce</a:t>
            </a:r>
            <a:r>
              <a:rPr lang="en-GB" sz="6000" dirty="0">
                <a:latin typeface="SassoonCRInfant" panose="02010503020300020003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2192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0" y="55158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SassoonCRInfant" panose="02010503020300020003" pitchFamily="2" charset="0"/>
              </a:rPr>
              <a:t>Coucou</a:t>
            </a:r>
            <a:r>
              <a:rPr lang="en-GB" sz="6000" dirty="0">
                <a:latin typeface="SassoonCRInfant" panose="02010503020300020003" pitchFamily="2" charset="0"/>
              </a:rPr>
              <a:t>, </a:t>
            </a:r>
            <a:r>
              <a:rPr lang="en-GB" sz="6000" dirty="0" err="1">
                <a:latin typeface="SassoonCRInfant" panose="02010503020300020003" pitchFamily="2" charset="0"/>
              </a:rPr>
              <a:t>c’est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moi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</p:txBody>
      </p:sp>
      <p:pic>
        <p:nvPicPr>
          <p:cNvPr id="5" name="Picture 4" descr="A cartoon of a child jumping&#10;&#10;Description automatically generated">
            <a:extLst>
              <a:ext uri="{FF2B5EF4-FFF2-40B4-BE49-F238E27FC236}">
                <a16:creationId xmlns:a16="http://schemas.microsoft.com/office/drawing/2014/main" id="{C0D7283E-E4F8-0AC1-E30D-606A44D9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43" y="129049"/>
            <a:ext cx="5254113" cy="52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3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0" y="55158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CRInfant" panose="02010503020300020003" pitchFamily="2" charset="0"/>
              </a:rPr>
              <a:t>un singe rouge !</a:t>
            </a:r>
          </a:p>
        </p:txBody>
      </p:sp>
      <p:pic>
        <p:nvPicPr>
          <p:cNvPr id="3" name="Picture 2" descr="A cartoon of a monkey&#10;&#10;Description automatically generated">
            <a:extLst>
              <a:ext uri="{FF2B5EF4-FFF2-40B4-BE49-F238E27FC236}">
                <a16:creationId xmlns:a16="http://schemas.microsoft.com/office/drawing/2014/main" id="{EE0CEF27-405F-4337-C624-369FB9887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55" y="484239"/>
            <a:ext cx="4736690" cy="47366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AC3A64-01DC-CBE4-2FC3-F3278C1C3BE5}"/>
              </a:ext>
            </a:extLst>
          </p:cNvPr>
          <p:cNvSpPr/>
          <p:nvPr/>
        </p:nvSpPr>
        <p:spPr>
          <a:xfrm>
            <a:off x="4011561" y="2846566"/>
            <a:ext cx="1194620" cy="1194491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9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60462-1E24-CA86-30A4-935486C22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door with a cactus in a pot&#10;&#10;Description automatically generated">
            <a:extLst>
              <a:ext uri="{FF2B5EF4-FFF2-40B4-BE49-F238E27FC236}">
                <a16:creationId xmlns:a16="http://schemas.microsoft.com/office/drawing/2014/main" id="{CC7A7A22-CA7A-AD2D-4AA3-9EA524FD7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0" y="0"/>
            <a:ext cx="7079226" cy="686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104FFB-64F8-07FA-B5CF-880987EF5C68}"/>
              </a:ext>
            </a:extLst>
          </p:cNvPr>
          <p:cNvSpPr txBox="1"/>
          <p:nvPr/>
        </p:nvSpPr>
        <p:spPr>
          <a:xfrm>
            <a:off x="7356987" y="2123768"/>
            <a:ext cx="4660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CRInfant" panose="02010503020300020003" pitchFamily="2" charset="0"/>
              </a:rPr>
              <a:t>Toc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  <a:p>
            <a:endParaRPr lang="en-GB" sz="6000" dirty="0">
              <a:latin typeface="SassoonCRInfant" panose="02010503020300020003" pitchFamily="2" charset="0"/>
            </a:endParaRPr>
          </a:p>
          <a:p>
            <a:r>
              <a:rPr lang="en-GB" sz="6000" dirty="0">
                <a:latin typeface="SassoonCRInfant" panose="02010503020300020003" pitchFamily="2" charset="0"/>
              </a:rPr>
              <a:t>Qui </a:t>
            </a:r>
            <a:r>
              <a:rPr lang="en-GB" sz="6000" dirty="0" err="1">
                <a:latin typeface="SassoonCRInfant" panose="02010503020300020003" pitchFamily="2" charset="0"/>
              </a:rPr>
              <a:t>est-ce</a:t>
            </a:r>
            <a:r>
              <a:rPr lang="en-GB" sz="6000" dirty="0">
                <a:latin typeface="SassoonCRInfant" panose="02010503020300020003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6987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0" y="55158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CRInfant" panose="02010503020300020003" pitchFamily="2" charset="0"/>
              </a:rPr>
              <a:t>un </a:t>
            </a:r>
            <a:r>
              <a:rPr lang="en-GB" sz="6000" dirty="0" err="1">
                <a:latin typeface="SassoonCRInfant" panose="02010503020300020003" pitchFamily="2" charset="0"/>
              </a:rPr>
              <a:t>oiseau</a:t>
            </a:r>
            <a:r>
              <a:rPr lang="en-GB" sz="6000" dirty="0">
                <a:latin typeface="SassoonCRInfant" panose="02010503020300020003" pitchFamily="2" charset="0"/>
              </a:rPr>
              <a:t> bleu !</a:t>
            </a:r>
          </a:p>
        </p:txBody>
      </p:sp>
      <p:pic>
        <p:nvPicPr>
          <p:cNvPr id="4" name="Picture 3" descr="A cartoon of a blue bird&#10;&#10;Description automatically generated">
            <a:extLst>
              <a:ext uri="{FF2B5EF4-FFF2-40B4-BE49-F238E27FC236}">
                <a16:creationId xmlns:a16="http://schemas.microsoft.com/office/drawing/2014/main" id="{7E345E34-C82B-3606-8D57-DDE404D69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48" y="326440"/>
            <a:ext cx="4999703" cy="49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5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60CBB-C843-B57A-AFF0-CB584B04E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door with a cactus in a pot&#10;&#10;Description automatically generated">
            <a:extLst>
              <a:ext uri="{FF2B5EF4-FFF2-40B4-BE49-F238E27FC236}">
                <a16:creationId xmlns:a16="http://schemas.microsoft.com/office/drawing/2014/main" id="{72FE5FCA-D8FF-C03A-3E41-C55175B00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0" y="0"/>
            <a:ext cx="7079226" cy="686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63304-D98B-F5E0-72E0-B1CF1CA774EB}"/>
              </a:ext>
            </a:extLst>
          </p:cNvPr>
          <p:cNvSpPr txBox="1"/>
          <p:nvPr/>
        </p:nvSpPr>
        <p:spPr>
          <a:xfrm>
            <a:off x="7356987" y="2123768"/>
            <a:ext cx="4660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CRInfant" panose="02010503020300020003" pitchFamily="2" charset="0"/>
              </a:rPr>
              <a:t>Toc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  <a:p>
            <a:endParaRPr lang="en-GB" sz="6000" dirty="0">
              <a:latin typeface="SassoonCRInfant" panose="02010503020300020003" pitchFamily="2" charset="0"/>
            </a:endParaRPr>
          </a:p>
          <a:p>
            <a:r>
              <a:rPr lang="en-GB" sz="6000" dirty="0">
                <a:latin typeface="SassoonCRInfant" panose="02010503020300020003" pitchFamily="2" charset="0"/>
              </a:rPr>
              <a:t>Qui </a:t>
            </a:r>
            <a:r>
              <a:rPr lang="en-GB" sz="6000" dirty="0" err="1">
                <a:latin typeface="SassoonCRInfant" panose="02010503020300020003" pitchFamily="2" charset="0"/>
              </a:rPr>
              <a:t>est-ce</a:t>
            </a:r>
            <a:r>
              <a:rPr lang="en-GB" sz="6000" dirty="0">
                <a:latin typeface="SassoonCRInfant" panose="02010503020300020003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7407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0" y="55158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SassoonCRInfant" panose="02010503020300020003" pitchFamily="2" charset="0"/>
              </a:rPr>
              <a:t>un lion jaune !</a:t>
            </a:r>
          </a:p>
        </p:txBody>
      </p:sp>
      <p:pic>
        <p:nvPicPr>
          <p:cNvPr id="3" name="Picture 2" descr="A cartoon of a lion&#10;&#10;Description automatically generated">
            <a:extLst>
              <a:ext uri="{FF2B5EF4-FFF2-40B4-BE49-F238E27FC236}">
                <a16:creationId xmlns:a16="http://schemas.microsoft.com/office/drawing/2014/main" id="{E6395882-AC4D-D054-00CC-717007511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22" y="326440"/>
            <a:ext cx="4984955" cy="4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9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4A166C-9709-28B8-AEA1-A6365E65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door with a cactus in a pot&#10;&#10;Description automatically generated">
            <a:extLst>
              <a:ext uri="{FF2B5EF4-FFF2-40B4-BE49-F238E27FC236}">
                <a16:creationId xmlns:a16="http://schemas.microsoft.com/office/drawing/2014/main" id="{EDF87E37-E225-B135-5F4D-5A9606F2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0" y="0"/>
            <a:ext cx="7079226" cy="686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685B03-E534-747B-FA75-B21E2EFF9CA8}"/>
              </a:ext>
            </a:extLst>
          </p:cNvPr>
          <p:cNvSpPr txBox="1"/>
          <p:nvPr/>
        </p:nvSpPr>
        <p:spPr>
          <a:xfrm>
            <a:off x="7356987" y="2123768"/>
            <a:ext cx="4660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CRInfant" panose="02010503020300020003" pitchFamily="2" charset="0"/>
              </a:rPr>
              <a:t>Toc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  <a:p>
            <a:endParaRPr lang="en-GB" sz="6000" dirty="0">
              <a:latin typeface="SassoonCRInfant" panose="02010503020300020003" pitchFamily="2" charset="0"/>
            </a:endParaRPr>
          </a:p>
          <a:p>
            <a:r>
              <a:rPr lang="en-GB" sz="6000" dirty="0">
                <a:latin typeface="SassoonCRInfant" panose="02010503020300020003" pitchFamily="2" charset="0"/>
              </a:rPr>
              <a:t>Qui </a:t>
            </a:r>
            <a:r>
              <a:rPr lang="en-GB" sz="6000" dirty="0" err="1">
                <a:latin typeface="SassoonCRInfant" panose="02010503020300020003" pitchFamily="2" charset="0"/>
              </a:rPr>
              <a:t>est-ce</a:t>
            </a:r>
            <a:r>
              <a:rPr lang="en-GB" sz="6000" dirty="0">
                <a:latin typeface="SassoonCRInfant" panose="02010503020300020003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3888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AE8A1-7776-7336-93E8-6934BEE23509}"/>
              </a:ext>
            </a:extLst>
          </p:cNvPr>
          <p:cNvSpPr txBox="1"/>
          <p:nvPr/>
        </p:nvSpPr>
        <p:spPr>
          <a:xfrm>
            <a:off x="0" y="55158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SassoonCRInfant" panose="02010503020300020003" pitchFamily="2" charset="0"/>
              </a:rPr>
              <a:t>une</a:t>
            </a:r>
            <a:r>
              <a:rPr lang="en-GB" sz="6000" dirty="0">
                <a:latin typeface="SassoonCRInfant" panose="02010503020300020003" pitchFamily="2" charset="0"/>
              </a:rPr>
              <a:t> grenouille verte !</a:t>
            </a:r>
          </a:p>
        </p:txBody>
      </p:sp>
      <p:pic>
        <p:nvPicPr>
          <p:cNvPr id="7" name="Picture 6" descr="A cartoon frog with big eyes&#10;&#10;Description automatically generated">
            <a:extLst>
              <a:ext uri="{FF2B5EF4-FFF2-40B4-BE49-F238E27FC236}">
                <a16:creationId xmlns:a16="http://schemas.microsoft.com/office/drawing/2014/main" id="{0F414C44-6289-68BE-0F0E-8BF233C5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87" y="326440"/>
            <a:ext cx="4945626" cy="49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B15CD9-B4E4-6235-3C5E-293298461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door with a cactus in a pot&#10;&#10;Description automatically generated">
            <a:extLst>
              <a:ext uri="{FF2B5EF4-FFF2-40B4-BE49-F238E27FC236}">
                <a16:creationId xmlns:a16="http://schemas.microsoft.com/office/drawing/2014/main" id="{C8A6F8D1-387C-099F-E823-CCE3D60CA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0" y="0"/>
            <a:ext cx="7079226" cy="686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625B4-2CB1-84C0-C413-4DF247C8AF02}"/>
              </a:ext>
            </a:extLst>
          </p:cNvPr>
          <p:cNvSpPr txBox="1"/>
          <p:nvPr/>
        </p:nvSpPr>
        <p:spPr>
          <a:xfrm>
            <a:off x="7356987" y="2123768"/>
            <a:ext cx="4660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CRInfant" panose="02010503020300020003" pitchFamily="2" charset="0"/>
              </a:rPr>
              <a:t>Toc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</a:t>
            </a:r>
            <a:r>
              <a:rPr lang="en-GB" sz="6000" dirty="0" err="1">
                <a:latin typeface="SassoonCRInfant" panose="02010503020300020003" pitchFamily="2" charset="0"/>
              </a:rPr>
              <a:t>toc</a:t>
            </a:r>
            <a:r>
              <a:rPr lang="en-GB" sz="6000" dirty="0">
                <a:latin typeface="SassoonCRInfant" panose="02010503020300020003" pitchFamily="2" charset="0"/>
              </a:rPr>
              <a:t> !</a:t>
            </a:r>
          </a:p>
          <a:p>
            <a:endParaRPr lang="en-GB" sz="6000" dirty="0">
              <a:latin typeface="SassoonCRInfant" panose="02010503020300020003" pitchFamily="2" charset="0"/>
            </a:endParaRPr>
          </a:p>
          <a:p>
            <a:r>
              <a:rPr lang="en-GB" sz="6000" dirty="0">
                <a:latin typeface="SassoonCRInfant" panose="02010503020300020003" pitchFamily="2" charset="0"/>
              </a:rPr>
              <a:t>Qui </a:t>
            </a:r>
            <a:r>
              <a:rPr lang="en-GB" sz="6000" dirty="0" err="1">
                <a:latin typeface="SassoonCRInfant" panose="02010503020300020003" pitchFamily="2" charset="0"/>
              </a:rPr>
              <a:t>est-ce</a:t>
            </a:r>
            <a:r>
              <a:rPr lang="en-GB" sz="6000" dirty="0">
                <a:latin typeface="SassoonCRInfant" panose="02010503020300020003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2282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56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Aptos</vt:lpstr>
      <vt:lpstr>SassoonCRInfant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Seccombe</dc:creator>
  <cp:lastModifiedBy>Clare Seccombe</cp:lastModifiedBy>
  <cp:revision>5</cp:revision>
  <dcterms:created xsi:type="dcterms:W3CDTF">2024-10-21T13:12:40Z</dcterms:created>
  <dcterms:modified xsi:type="dcterms:W3CDTF">2024-11-04T12:59:01Z</dcterms:modified>
</cp:coreProperties>
</file>