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97" r:id="rId3"/>
    <p:sldMasterId id="2147483799" r:id="rId4"/>
    <p:sldMasterId id="2147483802" r:id="rId5"/>
    <p:sldMasterId id="2147483804" r:id="rId6"/>
  </p:sldMasterIdLst>
  <p:notesMasterIdLst>
    <p:notesMasterId r:id="rId10"/>
  </p:notesMasterIdLst>
  <p:sldIdLst>
    <p:sldId id="440" r:id="rId7"/>
    <p:sldId id="969" r:id="rId8"/>
    <p:sldId id="973" r:id="rId9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69696"/>
    <a:srgbClr val="B2B2B2"/>
    <a:srgbClr val="0000FF"/>
    <a:srgbClr val="33CC33"/>
    <a:srgbClr val="FFFFFF"/>
    <a:srgbClr val="79D5E9"/>
    <a:srgbClr val="DCFFFF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B3E3DDF-70B3-537A-650A-C8BED41AA8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63BAB3B-B91B-3A22-7CDE-A25077E3F3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7134CE3-DA0C-C11F-B17D-CE9386DED1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F6323C96-644E-273A-2554-0C3E173588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F13A0651-DEC4-3C6C-7E72-EA842BBF9F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9E606B4A-76BF-6D1A-D862-DA43263131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165324-A66B-4EAB-8221-38347F8CE4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83805DE-95D3-A5D4-40CF-AC02BEE318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31CB72-2DFE-F4C0-C611-F44794D4A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9927B4-12B6-27A0-E061-84D7D5F93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94F7-4498-441F-AC87-9E5A58C93C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620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5BEB3-740D-E372-1F49-91387425C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5B3B5-3FE0-248A-DE2C-95336E1CB6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FB89E2-3F26-CBAE-B836-FDBE3111D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BD6CC-5A07-4BD5-B873-5CE9E8723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071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FDCF6F-9021-0804-D414-ADD118769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91D3D0-95CF-1149-CA3C-F5DE6F213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4ED1CF-7419-8738-251A-BE56CB1A0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E036-442C-492A-A714-FFC93F3871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9820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515E370-CF2A-1D33-6971-83154D2AB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7EB057-A7C7-EF32-C867-42096A2E7B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9A8ABCC-B632-441B-B511-F8D9CA8994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521B2BE-9D33-08E9-25C7-F4EC0DCD0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2E3E3-A2FD-4729-8217-E4C7EAA254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4240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D13A35E-B044-BE23-0562-480BBE07F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EEC5E5-E1FE-E026-DAD5-41BF92AF3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9DE3078-F1CA-DD94-39CF-775E182A5D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99941-ED4B-4A46-A753-C0EC53AF0C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481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7E2EBD-79E2-90B4-0054-F9ABFF3856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7052638-BE49-EDFA-9382-B259291DD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E2B3E6A-0EFA-3C81-A267-734EDE6CF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A66E8-D8DF-4E20-9095-66EBEA6B02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7791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7CF422-6F87-9E79-E977-4DF8CFAAC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610F00-37C1-5E44-0DAE-F015C55B6C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8424AB7-9602-3DCA-8D8C-D9769A50F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9248A-19A3-4933-83EA-CC3D1D0D2B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727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46130B2-E6DA-56EB-FCAB-81FFA5532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4121624-592B-F264-E7A5-37E6AEE97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A501FEC1-20E8-6699-4077-B356AB25BA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2D9D8-DB95-4756-9FE1-50991FBC01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1712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C3BECC-CCF1-E8C0-36B2-FA2CB0D50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52003E-8054-636D-5E5A-2AF74E0EB3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2380458-1342-E283-F680-ECCBC66F0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B178F-B38A-479E-AE87-AA55B4C056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875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18CAE0F5-E990-AC3B-F921-C9E14E8786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6F316B9-B1F8-CFED-960A-E25328DBC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8CB80DE-5EDE-EFCC-4E1B-244FA99A7D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A1411-41CF-4D90-B139-EAA6C2EAEA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7696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970FB0-3B0D-5C61-6B4C-A3EEAECE8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006D22-CCA3-8B5D-75CD-C8CF553ADA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3D83BA-971A-A59F-2397-C2B368E83C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EA7F5-7C18-4FD0-97FC-7E95875D92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6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BB8BDE-C40C-15AC-5C1F-2DAFCEA7D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971AE7-A4A5-7538-6330-44DAB54F5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EE8F89-1BE5-7DD8-9AA5-0FD14201B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15611-9A9D-4A0F-AFE8-D86CD40513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3180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8542AD-BC4E-A85E-94A3-A792E0B59B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335D59-9235-3017-A8EA-955D10B2C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7BB16D2-F7C9-04B9-0928-688AA2C0E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225DB-10FA-4647-825C-750DF5E3B7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5736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2410D4-2409-0516-0B58-A17CA09EA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02A5B2-F855-6863-9CC0-2C299C83A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170CA17-2F3C-40ED-D3C8-92D51149E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D231F-ED24-4EAB-8505-4F6F84258A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2206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3A71F76-36AE-8520-0BB7-8AFDD9CF2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EA3A89-88CA-FFBC-6946-9639B06FCD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E2F6622-249F-5A7E-58D6-09AEA47C2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F67CF-F7D1-439C-BF1F-B232BFC18E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48330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316A77F-4D96-4FFC-9E4D-4408D14E7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D6811BF-F82E-474D-BFE2-2709A7C6A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0E3896-C6EB-4ABB-BD8A-4D5381747A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F9C731-A352-4F24-958A-4E7B3DD634C9}" type="slidenum">
              <a:rPr kumimoji="0" lang="es-E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9985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8A62CE6-BB42-790C-C73E-849796986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4A38B0-78EA-8260-0ABE-855BE3B2A0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84095F-CF92-B552-68E0-C0E7646AF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5458AB-3287-4EB1-8541-1167891EA6C8}" type="slidenum"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69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22D109-D43F-E59C-A6C1-A5A2C3A1D0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0F02-F6D0-1ECC-B4F4-2AF3ED1A7D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D5516A-13DB-223E-11D8-874F1269F5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CEFB9-5DD9-4EAD-AC42-173312FF1A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330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58AC2B-BF21-E288-C1AA-97BEA6E3C2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3F37DF-6D1A-1F2A-CCCD-C3A17DC7DE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6009C0-1B3F-2A59-A627-78D9C4A532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9C761-D38A-47C8-9CB9-33839D48FA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255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F0A9EE-66E7-5EF8-69A2-B5BED205A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58A28B1-63A3-A696-7E78-488BCA4684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E3F414-3493-C764-3412-6B840AB7D9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9E3FD-4049-4BFB-9479-ED4D9A0725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9419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9B789D-817C-DD0D-140A-5D1A87FB1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AC79AB-D552-6ABC-F364-F9C130E95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1030077-F705-7323-D99A-EB6F304FAF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ABF3F-23A0-4FE2-B467-EB13745E6DA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3878DD-5F76-2F45-DA02-1C77C3B84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B81A4A4-D2E4-DA98-1EA1-E68FE045DC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88D230-4726-E57D-5C0B-F8E9DEC02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E4070-82AB-41EB-BEC3-12E5FBDB6B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160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189F82-7A70-CC09-064C-523858C38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A21C2D-B161-C2AC-1A96-4E6BA15576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4A6FD5-D584-9E12-9885-CD17019E25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2B287-DE70-4BC3-8134-B6099D1545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810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BF7695-7FA8-F37E-8E0A-D80284DF41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CE7184-1ABF-47BC-AECA-C3161850E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320906-CBAF-17C4-9248-B67E97736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6495D-6A61-4551-BDB2-275872D273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900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heme" Target="../theme/theme4.xml"/><Relationship Id="rId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.jpeg"/><Relationship Id="rId4" Type="http://schemas.openxmlformats.org/officeDocument/2006/relationships/tags" Target="../tags/tag8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heme" Target="../theme/theme6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D7F028-EFF8-2CA6-47ED-C3207F5A80A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B552D3-B20E-5145-5C5B-9736DF0726DA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22184B-778D-ABD0-44F3-75E4BFBDBB0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B63FB9-D6CD-6A88-B98B-5ADA12470B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ECF928B-95D5-B912-D0CA-C3DC10241F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247289-9658-4ADE-A3E1-E842D36670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650ED83-2BD4-5D8C-82C6-09C53D629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7369721-BD9B-5147-1568-97D2224A7B9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85BB5AE-F117-DF33-24FD-4B447F9D254C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5BEAD548-8CD9-3888-A97C-8AE4565304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45094CBF-75F6-5163-34C7-98DCDF5750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C68D073A-9589-5E41-2542-0D7B15AB51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5B5797B-240D-4E4F-8881-B026F6D62FB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6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DDBBC1-D502-4FB7-AFC3-4667DCFC5C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1CAE96-6850-4762-9A18-53060BED7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FBDD45-8566-4E10-B446-C456521610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FD87D1-CF3C-4FD2-827B-63B928801B3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E58F60-C2AF-4EF8-BE88-FA0A7A02E3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A8B622-6FBA-4C66-BB0B-2159EEC21D5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3538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8A3F154-3803-C738-B948-E48CD8C3840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E6050DE-0E49-BA0C-5936-BD96E4CA70B9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8354D3-3B16-7652-26DB-0761B0CFC0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9F3B09A-FDA3-FD34-34E9-AF511DC211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89719C1-3756-7E73-4276-738C64401B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845CB1-D3BF-401B-8C66-DFC15E7A20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875632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35466B9-F420-5220-8611-3E3EC8AA89C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F9C8E31-6002-FAD8-09FB-8BE2F94E074D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B197F6-F58A-4D2C-03DF-CFEE3F3DF2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66F3A5-2D54-1D2F-155F-5763739528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6228262-C8CD-5277-1018-B5245B3A9A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F7987B3-D89B-4840-BC70-98DF694EB2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84266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3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AD764A-D673-69E5-223F-CFB66FFF448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C4C32F-E6B3-B29F-6D83-C5C5892A9756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A1ECA5-9263-1DAD-48C8-22955F46D61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9ADE522-B166-D230-599E-BE7A2983EA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780A29-5A8B-4D25-B3CF-9FB01C246B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359AC393-8A4E-4C30-B9C5-2FA2A50DC9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9166217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1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5.png"/><Relationship Id="rId4" Type="http://schemas.openxmlformats.org/officeDocument/2006/relationships/image" Target="../media/image10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0437-FE12-795E-547B-C55EB8763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D2A3E-61EA-55B9-5A34-23F7BBC429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02CD4E-3BF2-4851-17EB-514157DE82DA}"/>
              </a:ext>
            </a:extLst>
          </p:cNvPr>
          <p:cNvSpPr txBox="1"/>
          <p:nvPr/>
        </p:nvSpPr>
        <p:spPr>
          <a:xfrm>
            <a:off x="1043608" y="-25643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  <a:latin typeface="Comic Sans MS" panose="030F0702030302020204" pitchFamily="66" charset="0"/>
              </a:rPr>
              <a:t>Au café</a:t>
            </a:r>
            <a:endParaRPr lang="en-GB" sz="24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260D65-3D45-9988-32F5-991B3059A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347751"/>
              </p:ext>
            </p:extLst>
          </p:nvPr>
        </p:nvGraphicFramePr>
        <p:xfrm>
          <a:off x="179512" y="692696"/>
          <a:ext cx="8712969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val="2269300386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961502557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702301664"/>
                    </a:ext>
                  </a:extLst>
                </a:gridCol>
              </a:tblGrid>
              <a:tr h="2772308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637543"/>
                  </a:ext>
                </a:extLst>
              </a:tr>
              <a:tr h="2772308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6461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6E37EE4-F307-A2A1-4E6B-699A928C9C41}"/>
              </a:ext>
            </a:extLst>
          </p:cNvPr>
          <p:cNvSpPr txBox="1"/>
          <p:nvPr/>
        </p:nvSpPr>
        <p:spPr>
          <a:xfrm>
            <a:off x="179512" y="2721114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café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620D06-1910-3CF5-A8E3-9C9561D9DA17}"/>
              </a:ext>
            </a:extLst>
          </p:cNvPr>
          <p:cNvSpPr txBox="1"/>
          <p:nvPr/>
        </p:nvSpPr>
        <p:spPr>
          <a:xfrm>
            <a:off x="3059832" y="2560557"/>
            <a:ext cx="2880320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chocola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t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chau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d</a:t>
            </a:r>
            <a:endParaRPr lang="en-GB" sz="40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C0786E-27AE-F3E4-AB7D-24DD530D9C78}"/>
              </a:ext>
            </a:extLst>
          </p:cNvPr>
          <p:cNvSpPr txBox="1"/>
          <p:nvPr/>
        </p:nvSpPr>
        <p:spPr>
          <a:xfrm>
            <a:off x="6012160" y="2721114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coca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D8E6C8-B59A-ACB7-705C-78389666C04D}"/>
              </a:ext>
            </a:extLst>
          </p:cNvPr>
          <p:cNvSpPr txBox="1"/>
          <p:nvPr/>
        </p:nvSpPr>
        <p:spPr>
          <a:xfrm>
            <a:off x="179512" y="5229200"/>
            <a:ext cx="2880320" cy="102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ju</a:t>
            </a:r>
            <a:r>
              <a:rPr lang="en-GB" sz="4000" dirty="0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d’orang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e</a:t>
            </a:r>
            <a:endParaRPr lang="en-GB" sz="40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34D6F5-539E-002D-05F2-4648CA3F5877}"/>
              </a:ext>
            </a:extLst>
          </p:cNvPr>
          <p:cNvSpPr txBox="1"/>
          <p:nvPr/>
        </p:nvSpPr>
        <p:spPr>
          <a:xfrm>
            <a:off x="6012160" y="552942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t</a:t>
            </a:r>
            <a:r>
              <a:rPr lang="en-GB" sz="40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h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é</a:t>
            </a:r>
            <a:endParaRPr lang="en-GB" sz="4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467E26-BB91-8AC7-DFC4-E22880E0A0CD}"/>
              </a:ext>
            </a:extLst>
          </p:cNvPr>
          <p:cNvSpPr txBox="1"/>
          <p:nvPr/>
        </p:nvSpPr>
        <p:spPr>
          <a:xfrm>
            <a:off x="3131840" y="552942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0000FF"/>
                </a:solidFill>
                <a:latin typeface="Comic Sans MS" panose="030F0702030302020204" pitchFamily="66" charset="0"/>
              </a:rPr>
              <a:t>un </a:t>
            </a:r>
            <a:r>
              <a:rPr lang="en-GB" sz="4000" dirty="0" err="1">
                <a:solidFill>
                  <a:srgbClr val="0000FF"/>
                </a:solidFill>
                <a:latin typeface="Comic Sans MS" panose="030F0702030302020204" pitchFamily="66" charset="0"/>
              </a:rPr>
              <a:t>orangina</a:t>
            </a:r>
            <a:endParaRPr lang="en-GB" sz="4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85BF1E8-AFD0-C404-D615-1CBA5ECC38C9}"/>
              </a:ext>
            </a:extLst>
          </p:cNvPr>
          <p:cNvGrpSpPr/>
          <p:nvPr/>
        </p:nvGrpSpPr>
        <p:grpSpPr>
          <a:xfrm>
            <a:off x="6084168" y="4077072"/>
            <a:ext cx="2797533" cy="1569086"/>
            <a:chOff x="6084168" y="4077072"/>
            <a:chExt cx="2797533" cy="1569086"/>
          </a:xfrm>
        </p:grpSpPr>
        <p:pic>
          <p:nvPicPr>
            <p:cNvPr id="25" name="Picture 24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764F9C0D-51AC-1145-BBB2-F5B69BC2CB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2615" y="4077072"/>
              <a:ext cx="1569086" cy="1569086"/>
            </a:xfrm>
            <a:prstGeom prst="rect">
              <a:avLst/>
            </a:prstGeom>
          </p:spPr>
        </p:pic>
        <p:pic>
          <p:nvPicPr>
            <p:cNvPr id="27" name="Picture 26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35B7E0A1-15A2-7043-FF10-C7BD518D87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4168" y="4248312"/>
              <a:ext cx="1145931" cy="1145931"/>
            </a:xfrm>
            <a:prstGeom prst="rect">
              <a:avLst/>
            </a:prstGeom>
          </p:spPr>
        </p:pic>
      </p:grpSp>
      <p:pic>
        <p:nvPicPr>
          <p:cNvPr id="29" name="Picture 28" descr="A bottle of orange soda&#10;&#10;Description automatically generated">
            <a:extLst>
              <a:ext uri="{FF2B5EF4-FFF2-40B4-BE49-F238E27FC236}">
                <a16:creationId xmlns:a16="http://schemas.microsoft.com/office/drawing/2014/main" id="{73622314-59F4-8D8F-A5D1-A1FEBC02EF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922" y="3705884"/>
            <a:ext cx="1751485" cy="1751485"/>
          </a:xfrm>
          <a:prstGeom prst="rect">
            <a:avLst/>
          </a:prstGeom>
        </p:spPr>
      </p:pic>
      <p:pic>
        <p:nvPicPr>
          <p:cNvPr id="31" name="Picture 30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B73DF13C-5E0F-B693-83B4-54B91AEB1F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0" y="3509279"/>
            <a:ext cx="1667834" cy="1667834"/>
          </a:xfrm>
          <a:prstGeom prst="rect">
            <a:avLst/>
          </a:prstGeom>
        </p:spPr>
      </p:pic>
      <p:pic>
        <p:nvPicPr>
          <p:cNvPr id="35" name="Picture 34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A33AABB4-2B9F-4100-4729-2D1E4D358C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60" y="923479"/>
            <a:ext cx="1445479" cy="1445479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EB390C4C-71FD-B735-54E9-7107432F8DD5}"/>
              </a:ext>
            </a:extLst>
          </p:cNvPr>
          <p:cNvGrpSpPr/>
          <p:nvPr/>
        </p:nvGrpSpPr>
        <p:grpSpPr>
          <a:xfrm>
            <a:off x="107504" y="1195965"/>
            <a:ext cx="2859175" cy="1444870"/>
            <a:chOff x="107504" y="1195965"/>
            <a:chExt cx="2859175" cy="1444870"/>
          </a:xfrm>
        </p:grpSpPr>
        <p:pic>
          <p:nvPicPr>
            <p:cNvPr id="37" name="Picture 3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7F2C247C-5D02-C6C3-B80B-30AFB25BEF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41" name="Picture 40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E8B44FA6-7B7C-CA85-0949-38E42E629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45" name="Picture 44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DA2EF33E-CC89-FC40-D03B-D41DF6DCB440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6938033" y="827823"/>
            <a:ext cx="1213201" cy="195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66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C0437-FE12-795E-547B-C55EB8763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D2A3E-61EA-55B9-5A34-23F7BBC429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02CD4E-3BF2-4851-17EB-514157DE82DA}"/>
              </a:ext>
            </a:extLst>
          </p:cNvPr>
          <p:cNvSpPr txBox="1"/>
          <p:nvPr/>
        </p:nvSpPr>
        <p:spPr>
          <a:xfrm>
            <a:off x="1043608" y="-25643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  <a:latin typeface="Comic Sans MS" panose="030F0702030302020204" pitchFamily="66" charset="0"/>
              </a:rPr>
              <a:t>Au café</a:t>
            </a:r>
            <a:endParaRPr lang="en-GB" sz="24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2260D65-3D45-9988-32F5-991B3059A550}"/>
              </a:ext>
            </a:extLst>
          </p:cNvPr>
          <p:cNvGraphicFramePr>
            <a:graphicFrameLocks noGrp="1"/>
          </p:cNvGraphicFramePr>
          <p:nvPr/>
        </p:nvGraphicFramePr>
        <p:xfrm>
          <a:off x="179512" y="692696"/>
          <a:ext cx="8712969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4323">
                  <a:extLst>
                    <a:ext uri="{9D8B030D-6E8A-4147-A177-3AD203B41FA5}">
                      <a16:colId xmlns:a16="http://schemas.microsoft.com/office/drawing/2014/main" val="2269300386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961502557"/>
                    </a:ext>
                  </a:extLst>
                </a:gridCol>
                <a:gridCol w="2904323">
                  <a:extLst>
                    <a:ext uri="{9D8B030D-6E8A-4147-A177-3AD203B41FA5}">
                      <a16:colId xmlns:a16="http://schemas.microsoft.com/office/drawing/2014/main" val="702301664"/>
                    </a:ext>
                  </a:extLst>
                </a:gridCol>
              </a:tblGrid>
              <a:tr h="2772308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637543"/>
                  </a:ext>
                </a:extLst>
              </a:tr>
              <a:tr h="2772308"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806461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485BF1E8-AFD0-C404-D615-1CBA5ECC38C9}"/>
              </a:ext>
            </a:extLst>
          </p:cNvPr>
          <p:cNvGrpSpPr/>
          <p:nvPr/>
        </p:nvGrpSpPr>
        <p:grpSpPr>
          <a:xfrm>
            <a:off x="6084168" y="4077072"/>
            <a:ext cx="2797533" cy="1569086"/>
            <a:chOff x="6084168" y="4077072"/>
            <a:chExt cx="2797533" cy="1569086"/>
          </a:xfrm>
        </p:grpSpPr>
        <p:pic>
          <p:nvPicPr>
            <p:cNvPr id="25" name="Picture 24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764F9C0D-51AC-1145-BBB2-F5B69BC2CB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2615" y="4077072"/>
              <a:ext cx="1569086" cy="1569086"/>
            </a:xfrm>
            <a:prstGeom prst="rect">
              <a:avLst/>
            </a:prstGeom>
          </p:spPr>
        </p:pic>
        <p:pic>
          <p:nvPicPr>
            <p:cNvPr id="27" name="Picture 26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35B7E0A1-15A2-7043-FF10-C7BD518D87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4168" y="4248312"/>
              <a:ext cx="1145931" cy="1145931"/>
            </a:xfrm>
            <a:prstGeom prst="rect">
              <a:avLst/>
            </a:prstGeom>
          </p:spPr>
        </p:pic>
      </p:grpSp>
      <p:pic>
        <p:nvPicPr>
          <p:cNvPr id="29" name="Picture 28" descr="A bottle of orange soda&#10;&#10;Description automatically generated">
            <a:extLst>
              <a:ext uri="{FF2B5EF4-FFF2-40B4-BE49-F238E27FC236}">
                <a16:creationId xmlns:a16="http://schemas.microsoft.com/office/drawing/2014/main" id="{73622314-59F4-8D8F-A5D1-A1FEBC02EF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922" y="3705884"/>
            <a:ext cx="1751485" cy="1751485"/>
          </a:xfrm>
          <a:prstGeom prst="rect">
            <a:avLst/>
          </a:prstGeom>
        </p:spPr>
      </p:pic>
      <p:pic>
        <p:nvPicPr>
          <p:cNvPr id="31" name="Picture 30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B73DF13C-5E0F-B693-83B4-54B91AEB1F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30" y="3509279"/>
            <a:ext cx="1667834" cy="1667834"/>
          </a:xfrm>
          <a:prstGeom prst="rect">
            <a:avLst/>
          </a:prstGeom>
        </p:spPr>
      </p:pic>
      <p:pic>
        <p:nvPicPr>
          <p:cNvPr id="35" name="Picture 34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A33AABB4-2B9F-4100-4729-2D1E4D358C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60" y="923479"/>
            <a:ext cx="1445479" cy="1445479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EB390C4C-71FD-B735-54E9-7107432F8DD5}"/>
              </a:ext>
            </a:extLst>
          </p:cNvPr>
          <p:cNvGrpSpPr/>
          <p:nvPr/>
        </p:nvGrpSpPr>
        <p:grpSpPr>
          <a:xfrm>
            <a:off x="107504" y="1195965"/>
            <a:ext cx="2859175" cy="1444870"/>
            <a:chOff x="107504" y="1195965"/>
            <a:chExt cx="2859175" cy="1444870"/>
          </a:xfrm>
        </p:grpSpPr>
        <p:pic>
          <p:nvPicPr>
            <p:cNvPr id="37" name="Picture 3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7F2C247C-5D02-C6C3-B80B-30AFB25BEF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41" name="Picture 40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E8B44FA6-7B7C-CA85-0949-38E42E629CA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45" name="Picture 44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DA2EF33E-CC89-FC40-D03B-D41DF6DCB440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6938033" y="827823"/>
            <a:ext cx="1213201" cy="195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307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F2A3BB-CF6C-1B61-360E-A9DE43159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948C9"/>
          </a:solidFill>
          <a:ln>
            <a:solidFill>
              <a:srgbClr val="0948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1A0EDE-BFCA-E133-694F-E1782B8B6C70}"/>
              </a:ext>
            </a:extLst>
          </p:cNvPr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1C0F48-9E7D-B895-27D4-DB546D7D4CB1}"/>
              </a:ext>
            </a:extLst>
          </p:cNvPr>
          <p:cNvSpPr/>
          <p:nvPr/>
        </p:nvSpPr>
        <p:spPr>
          <a:xfrm>
            <a:off x="395536" y="2564904"/>
            <a:ext cx="2088232" cy="1728192"/>
          </a:xfrm>
          <a:prstGeom prst="rect">
            <a:avLst/>
          </a:prstGeom>
          <a:solidFill>
            <a:schemeClr val="tx2"/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Je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voudrai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D337C4-C808-168B-CE58-3EC42EFE533A}"/>
              </a:ext>
            </a:extLst>
          </p:cNvPr>
          <p:cNvSpPr/>
          <p:nvPr/>
        </p:nvSpPr>
        <p:spPr>
          <a:xfrm>
            <a:off x="3527884" y="476672"/>
            <a:ext cx="5220580" cy="5976664"/>
          </a:xfrm>
          <a:prstGeom prst="rect">
            <a:avLst/>
          </a:prstGeom>
          <a:solidFill>
            <a:schemeClr val="tx2"/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café</a:t>
            </a:r>
          </a:p>
          <a:p>
            <a:pPr>
              <a:lnSpc>
                <a:spcPct val="85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chocola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t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chau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d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coca</a:t>
            </a:r>
          </a:p>
          <a:p>
            <a:pPr>
              <a:lnSpc>
                <a:spcPct val="85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ju</a:t>
            </a:r>
            <a:r>
              <a:rPr lang="en-GB" sz="3600" dirty="0">
                <a:solidFill>
                  <a:srgbClr val="969696"/>
                </a:solidFill>
                <a:latin typeface="Comic Sans MS" panose="030F0702030302020204" pitchFamily="66" charset="0"/>
              </a:rPr>
              <a:t>s</a:t>
            </a: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d’orang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e</a:t>
            </a:r>
            <a:endParaRPr lang="en-GB" sz="3600" dirty="0">
              <a:solidFill>
                <a:srgbClr val="969696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orangina</a:t>
            </a: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>
              <a:lnSpc>
                <a:spcPct val="85000"/>
              </a:lnSpc>
            </a:pPr>
            <a:r>
              <a:rPr lang="en-GB" sz="3600" dirty="0">
                <a:solidFill>
                  <a:srgbClr val="000000"/>
                </a:solidFill>
                <a:latin typeface="Comic Sans MS" panose="030F0702030302020204" pitchFamily="66" charset="0"/>
              </a:rPr>
              <a:t>un 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t</a:t>
            </a:r>
            <a:r>
              <a:rPr lang="en-GB" sz="3600" dirty="0" err="1">
                <a:solidFill>
                  <a:srgbClr val="969696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é</a:t>
            </a:r>
            <a:endParaRPr lang="en-GB" sz="3600" dirty="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Picture 10" descr="A red circle with white headphones on it&#10;&#10;Description automatically generated">
            <a:extLst>
              <a:ext uri="{FF2B5EF4-FFF2-40B4-BE49-F238E27FC236}">
                <a16:creationId xmlns:a16="http://schemas.microsoft.com/office/drawing/2014/main" id="{6A3E555D-30E7-2D9A-1040-C52437F12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1" y="191415"/>
            <a:ext cx="1461424" cy="1461424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6835C4D-9651-6463-8260-ED15DE36E792}"/>
              </a:ext>
            </a:extLst>
          </p:cNvPr>
          <p:cNvCxnSpPr>
            <a:stCxn id="6" idx="3"/>
          </p:cNvCxnSpPr>
          <p:nvPr/>
        </p:nvCxnSpPr>
        <p:spPr>
          <a:xfrm>
            <a:off x="2483768" y="3429000"/>
            <a:ext cx="1044116" cy="0"/>
          </a:xfrm>
          <a:prstGeom prst="straightConnector1">
            <a:avLst/>
          </a:prstGeom>
          <a:ln w="762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99E814-3F22-E85D-867F-0A8AED2E614E}"/>
              </a:ext>
            </a:extLst>
          </p:cNvPr>
          <p:cNvGrpSpPr/>
          <p:nvPr/>
        </p:nvGrpSpPr>
        <p:grpSpPr>
          <a:xfrm>
            <a:off x="5163721" y="497021"/>
            <a:ext cx="1948905" cy="972119"/>
            <a:chOff x="107504" y="1195965"/>
            <a:chExt cx="2859175" cy="1444870"/>
          </a:xfrm>
        </p:grpSpPr>
        <p:pic>
          <p:nvPicPr>
            <p:cNvPr id="17" name="Picture 16" descr="A coffee cup with a spoon and a piece of cheese&#10;&#10;Description automatically generated">
              <a:extLst>
                <a:ext uri="{FF2B5EF4-FFF2-40B4-BE49-F238E27FC236}">
                  <a16:creationId xmlns:a16="http://schemas.microsoft.com/office/drawing/2014/main" id="{80542E80-8942-65FF-C887-BFAB058A88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691"/>
            <a:stretch/>
          </p:blipFill>
          <p:spPr>
            <a:xfrm>
              <a:off x="107504" y="1735958"/>
              <a:ext cx="1364645" cy="904877"/>
            </a:xfrm>
            <a:prstGeom prst="rect">
              <a:avLst/>
            </a:prstGeom>
          </p:spPr>
        </p:pic>
        <p:pic>
          <p:nvPicPr>
            <p:cNvPr id="20" name="Picture 19" descr="A coffee pot with a handle&#10;&#10;Description automatically generated">
              <a:extLst>
                <a:ext uri="{FF2B5EF4-FFF2-40B4-BE49-F238E27FC236}">
                  <a16:creationId xmlns:a16="http://schemas.microsoft.com/office/drawing/2014/main" id="{7DF8DF0C-C926-C65B-A3C7-65ED0FB1C63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1809" y="1195965"/>
              <a:ext cx="1444870" cy="1444870"/>
            </a:xfrm>
            <a:prstGeom prst="rect">
              <a:avLst/>
            </a:prstGeom>
          </p:spPr>
        </p:pic>
      </p:grpSp>
      <p:pic>
        <p:nvPicPr>
          <p:cNvPr id="21" name="Picture 20" descr="A brown mug with white foam and blue handle&#10;&#10;Description automatically generated">
            <a:extLst>
              <a:ext uri="{FF2B5EF4-FFF2-40B4-BE49-F238E27FC236}">
                <a16:creationId xmlns:a16="http://schemas.microsoft.com/office/drawing/2014/main" id="{F46D7165-9F3C-51EE-E333-9C946ED022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197" y="1479648"/>
            <a:ext cx="930186" cy="930186"/>
          </a:xfrm>
          <a:prstGeom prst="rect">
            <a:avLst/>
          </a:prstGeom>
        </p:spPr>
      </p:pic>
      <p:pic>
        <p:nvPicPr>
          <p:cNvPr id="22" name="Picture 21" descr="A two soda cans on a black background&#10;&#10;Description automatically generated">
            <a:extLst>
              <a:ext uri="{FF2B5EF4-FFF2-40B4-BE49-F238E27FC236}">
                <a16:creationId xmlns:a16="http://schemas.microsoft.com/office/drawing/2014/main" id="{34ABA6EB-BABD-1957-D403-296E2042A9F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18" r="27921"/>
          <a:stretch/>
        </p:blipFill>
        <p:spPr>
          <a:xfrm>
            <a:off x="5346076" y="2335003"/>
            <a:ext cx="747831" cy="1204989"/>
          </a:xfrm>
          <a:prstGeom prst="rect">
            <a:avLst/>
          </a:prstGeom>
        </p:spPr>
      </p:pic>
      <p:pic>
        <p:nvPicPr>
          <p:cNvPr id="23" name="Picture 22" descr="A yellow drink with straw and a slice of orange&#10;&#10;Description automatically generated">
            <a:extLst>
              <a:ext uri="{FF2B5EF4-FFF2-40B4-BE49-F238E27FC236}">
                <a16:creationId xmlns:a16="http://schemas.microsoft.com/office/drawing/2014/main" id="{4AFCB0B3-2D53-A8DE-45A7-BD531CF229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634" y="3376836"/>
            <a:ext cx="1074465" cy="1074465"/>
          </a:xfrm>
          <a:prstGeom prst="rect">
            <a:avLst/>
          </a:prstGeom>
        </p:spPr>
      </p:pic>
      <p:pic>
        <p:nvPicPr>
          <p:cNvPr id="24" name="Picture 23" descr="A bottle of orange soda&#10;&#10;Description automatically generated">
            <a:extLst>
              <a:ext uri="{FF2B5EF4-FFF2-40B4-BE49-F238E27FC236}">
                <a16:creationId xmlns:a16="http://schemas.microsoft.com/office/drawing/2014/main" id="{77DB30FD-DF6C-9BE8-8DE1-BE9BEF3C64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541" y="4352423"/>
            <a:ext cx="930186" cy="930186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9A20110-8465-F78D-EEF0-42972111B8A1}"/>
              </a:ext>
            </a:extLst>
          </p:cNvPr>
          <p:cNvGrpSpPr/>
          <p:nvPr/>
        </p:nvGrpSpPr>
        <p:grpSpPr>
          <a:xfrm>
            <a:off x="5346076" y="5362799"/>
            <a:ext cx="1766550" cy="1110885"/>
            <a:chOff x="6084168" y="4077072"/>
            <a:chExt cx="2797533" cy="1569086"/>
          </a:xfrm>
        </p:grpSpPr>
        <p:pic>
          <p:nvPicPr>
            <p:cNvPr id="26" name="Picture 25" descr="A yellow teapot with a blue bag&#10;&#10;Description automatically generated">
              <a:extLst>
                <a:ext uri="{FF2B5EF4-FFF2-40B4-BE49-F238E27FC236}">
                  <a16:creationId xmlns:a16="http://schemas.microsoft.com/office/drawing/2014/main" id="{9C6E37AE-1498-15E4-912C-92047298A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2615" y="4077072"/>
              <a:ext cx="1569086" cy="1569086"/>
            </a:xfrm>
            <a:prstGeom prst="rect">
              <a:avLst/>
            </a:prstGeom>
          </p:spPr>
        </p:pic>
        <p:pic>
          <p:nvPicPr>
            <p:cNvPr id="27" name="Picture 26" descr="A white bowl with yellow rim and a white plate&#10;&#10;Description automatically generated">
              <a:extLst>
                <a:ext uri="{FF2B5EF4-FFF2-40B4-BE49-F238E27FC236}">
                  <a16:creationId xmlns:a16="http://schemas.microsoft.com/office/drawing/2014/main" id="{00DC3CA9-078F-2223-06B7-B5D44F33E4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84168" y="4248312"/>
              <a:ext cx="1145931" cy="1145931"/>
            </a:xfrm>
            <a:prstGeom prst="rect">
              <a:avLst/>
            </a:prstGeom>
          </p:spPr>
        </p:pic>
      </p:grpSp>
      <p:pic>
        <p:nvPicPr>
          <p:cNvPr id="29" name="Picture 28" descr="A white speech bubble in a circle&#10;&#10;Description automatically generated">
            <a:extLst>
              <a:ext uri="{FF2B5EF4-FFF2-40B4-BE49-F238E27FC236}">
                <a16:creationId xmlns:a16="http://schemas.microsoft.com/office/drawing/2014/main" id="{769335B6-86EA-27F5-AC30-7F07457C481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417" y="185390"/>
            <a:ext cx="1515419" cy="151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616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heme/theme1.xml><?xml version="1.0" encoding="utf-8"?>
<a:theme xmlns:a="http://schemas.openxmlformats.org/drawingml/2006/main" name="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seño predeterminado">
  <a:themeElements>
    <a:clrScheme name="Diseño predeterminado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ind_0738_slide</Template>
  <TotalTime>740</TotalTime>
  <Words>46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Comic Sans MS</vt:lpstr>
      <vt:lpstr>ind_0738_slide</vt:lpstr>
      <vt:lpstr>1_Default Design</vt:lpstr>
      <vt:lpstr>Diseño predeterminado</vt:lpstr>
      <vt:lpstr>1_ind_0738_slide</vt:lpstr>
      <vt:lpstr>2_ind_0738_slide</vt:lpstr>
      <vt:lpstr>3_ind_0738_slide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Clare</dc:creator>
  <cp:lastModifiedBy>Clare Seccombe</cp:lastModifiedBy>
  <cp:revision>89</cp:revision>
  <dcterms:created xsi:type="dcterms:W3CDTF">2010-12-10T08:57:05Z</dcterms:created>
  <dcterms:modified xsi:type="dcterms:W3CDTF">2024-08-07T20:39:17Z</dcterms:modified>
</cp:coreProperties>
</file>