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slideLayouts/slideLayout24.xml" ContentType="application/vnd.openxmlformats-officedocument.presentationml.slideLayout+xml"/>
  <Override PartName="/ppt/theme/theme5.xml" ContentType="application/vnd.openxmlformats-officedocument.them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heme/theme6.xml" ContentType="application/vnd.openxmlformats-officedocument.them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  <p:sldMasterId id="2147483797" r:id="rId3"/>
    <p:sldMasterId id="2147483799" r:id="rId4"/>
    <p:sldMasterId id="2147483802" r:id="rId5"/>
    <p:sldMasterId id="2147483804" r:id="rId6"/>
  </p:sldMasterIdLst>
  <p:notesMasterIdLst>
    <p:notesMasterId r:id="rId10"/>
  </p:notesMasterIdLst>
  <p:sldIdLst>
    <p:sldId id="440" r:id="rId7"/>
    <p:sldId id="986" r:id="rId8"/>
    <p:sldId id="987" r:id="rId9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69696"/>
    <a:srgbClr val="000000"/>
    <a:srgbClr val="B2B2B2"/>
    <a:srgbClr val="0000FF"/>
    <a:srgbClr val="33CC33"/>
    <a:srgbClr val="FFFFFF"/>
    <a:srgbClr val="79D5E9"/>
    <a:srgbClr val="DCFFFF"/>
    <a:srgbClr val="FF000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900" autoAdjust="0"/>
    <p:restoredTop sz="94600"/>
  </p:normalViewPr>
  <p:slideViewPr>
    <p:cSldViewPr>
      <p:cViewPr varScale="1">
        <p:scale>
          <a:sx n="65" d="100"/>
          <a:sy n="65" d="100"/>
        </p:scale>
        <p:origin x="1524" y="9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EB3E3DDF-70B3-537A-650A-C8BED41AA84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C63BAB3B-B91B-3A22-7CDE-A25077E3F38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87134CE3-DA0C-C11F-B17D-CE9386DED1CF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9941" name="Rectangle 5">
            <a:extLst>
              <a:ext uri="{FF2B5EF4-FFF2-40B4-BE49-F238E27FC236}">
                <a16:creationId xmlns:a16="http://schemas.microsoft.com/office/drawing/2014/main" id="{F6323C96-644E-273A-2554-0C3E17358833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39942" name="Rectangle 6">
            <a:extLst>
              <a:ext uri="{FF2B5EF4-FFF2-40B4-BE49-F238E27FC236}">
                <a16:creationId xmlns:a16="http://schemas.microsoft.com/office/drawing/2014/main" id="{F13A0651-DEC4-3C6C-7E72-EA842BBF9F2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9943" name="Rectangle 7">
            <a:extLst>
              <a:ext uri="{FF2B5EF4-FFF2-40B4-BE49-F238E27FC236}">
                <a16:creationId xmlns:a16="http://schemas.microsoft.com/office/drawing/2014/main" id="{9E606B4A-76BF-6D1A-D862-DA432631317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8165324-A66B-4EAB-8221-38347F8CE49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701925" y="2130425"/>
            <a:ext cx="4800600" cy="1470025"/>
          </a:xfrm>
        </p:spPr>
        <p:txBody>
          <a:bodyPr/>
          <a:lstStyle>
            <a:lvl1pPr>
              <a:buClr>
                <a:srgbClr val="FFFFFF"/>
              </a:buClr>
              <a:defRPr/>
            </a:lvl1pPr>
          </a:lstStyle>
          <a:p>
            <a:pPr lvl="0"/>
            <a:r>
              <a:rPr lang="en-GB" noProof="0"/>
              <a:t>Click to edit Master title style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01925" y="3886200"/>
            <a:ext cx="4114800" cy="1752600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/>
            </a:lvl1pPr>
          </a:lstStyle>
          <a:p>
            <a:pPr lvl="0"/>
            <a:r>
              <a:rPr lang="en-GB" noProof="0"/>
              <a:t>Click to edit Master subtitle style</a:t>
            </a: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283805DE-95D3-A5D4-40CF-AC02BEE3184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4131CB72-2DFE-F4C0-C611-F44794D4AEE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49927B4-12B6-27A0-E061-84D7D5F93CB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8894F7-4498-441F-AC87-9E5A58C93C3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36208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545BEB3-740D-E372-1F49-91387425C58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675B3B5-3FE0-248A-DE2C-95336E1CB67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2FB89E2-3F26-CBAE-B836-FDBE3111DDA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CBD6CC-5A07-4BD5-B873-5CE9E8723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207138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39025" y="274638"/>
            <a:ext cx="158115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93988" y="274638"/>
            <a:ext cx="4592637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2FDCF6F-9021-0804-D414-ADD118769AD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891D3D0-95CF-1149-CA3C-F5DE6F21328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84ED1CF-7419-8738-251A-BE56CB1A02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34E036-442C-492A-A714-FFC93F3871E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19820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7515E370-CF2A-1D33-6971-83154D2AB5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525" y="136525"/>
            <a:ext cx="8866188" cy="6581775"/>
          </a:xfrm>
          <a:prstGeom prst="rect">
            <a:avLst/>
          </a:prstGeom>
          <a:solidFill>
            <a:schemeClr val="bg1">
              <a:alpha val="50195"/>
            </a:schemeClr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455613" y="2130425"/>
            <a:ext cx="7313612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455613" y="3886200"/>
            <a:ext cx="7313612" cy="1752600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/>
            </a:lvl1pPr>
          </a:lstStyle>
          <a:p>
            <a:pPr lvl="0"/>
            <a:r>
              <a:rPr lang="en-GB" noProof="0"/>
              <a:t>Click to edit Master subtitle style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ED7EB057-A7C7-EF32-C867-42096A2E7B0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09A8ABCC-B632-441B-B511-F8D9CA89943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A521B2BE-9D33-08E9-25C7-F4EC0DCD097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B2E3E3-A2FD-4729-8217-E4C7EAA2544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842400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D13A35E-B044-BE23-0562-480BBE07FD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CEEC5E5-E1FE-E026-DAD5-41BF92AF363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89DE3078-F1CA-DD94-39CF-775E182A5D7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399941-ED4B-4A46-A753-C0EC53AF0CD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548190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37E2EBD-79E2-90B4-0054-F9ABFF38566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7052638-BE49-EDFA-9382-B259291DD05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1E2B3E6A-0EFA-3C81-A267-734EDE6CF64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DA66E8-D8DF-4E20-9095-66EBEA6B02E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977919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5613" y="1600200"/>
            <a:ext cx="403701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03701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67CF422-6F87-9E79-E977-4DF8CFAAC72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B610F00-37C1-5E44-0DAE-F015C55B6CC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78424AB7-9602-3DCA-8D8C-D9769A50FAC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69248A-19A3-4933-83EA-CC3D1D0D2BD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072739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346130B2-E6DA-56EB-FCAB-81FFA55323F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A4121624-592B-F264-E7A5-37E6AEE9711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A501FEC1-20E8-6699-4077-B356AB25BA0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D2D9D8-DB95-4756-9FE1-50991FBC01F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317120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B3C3BECC-CCF1-E8C0-36B2-FA2CB0D50CD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6352003E-8054-636D-5E5A-2AF74E0EB36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C2380458-1342-E283-F680-ECCBC66F0A3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FB178F-B38A-479E-AE87-AA55B4C056D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7287561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18CAE0F5-E990-AC3B-F921-C9E14E87862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46F316B9-B1F8-CFED-960A-E25328DBC24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D8CB80DE-5EDE-EFCC-4E1B-244FA99A7D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4A1411-41CF-4D90-B139-EAA6C2EAEA3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976964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3970FB0-3B0D-5C61-6B4C-A3EEAECE8D7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6006D22-CCA3-8B5D-75CD-C8CF553ADA8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D53D83BA-971A-A59F-2397-C2B368E83C2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0EA7F5-7C18-4FD0-97FC-7E95875D920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3263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8BB8BDE-C40C-15AC-5C1F-2DAFCEA7D6B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A971AE7-A4A5-7538-6330-44DAB54F58D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EEE8F89-1BE5-7DD8-9AA5-0FD14201B34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B15611-9A9D-4A0F-AFE8-D86CD40513C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431809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08542AD-BC4E-A85E-94A3-A792E0B59BE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F335D59-9235-3017-A8EA-955D10B2C00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D7BB16D2-F7C9-04B9-0928-688AA2C0EC5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6225DB-10FA-4647-825C-750DF5E3B70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557367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A12410D4-2409-0516-0B58-A17CA09EAB7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A02A5B2-F855-6863-9CC0-2C299C83A0B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B170CA17-2F3C-40ED-D3C8-92D51149E32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9D231F-ED24-4EAB-8505-4F6F84258A3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922061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6225" y="274638"/>
            <a:ext cx="2055813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5613" y="274638"/>
            <a:ext cx="6018212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3A71F76-36AE-8520-0BB7-8AFDD9CF225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8EA3A89-88CA-FFBC-6946-9639B06FCDF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7E2F6622-249F-5A7E-58D6-09AEA47C27C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5F67CF-F7D1-439C-BF1F-B232BFC18E4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9483309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1316A77F-4D96-4FFC-9E4D-4408D14E7A0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s-E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8D6811BF-F82E-474D-BFE2-2709A7C6A4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s-E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F0E3896-C6EB-4ABB-BD8A-4D5381747AB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0F9C731-A352-4F24-958A-4E7B3DD634C9}" type="slidenum">
              <a:rPr kumimoji="0" lang="es-E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s-E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4499857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701925" y="2130425"/>
            <a:ext cx="4800600" cy="1470025"/>
          </a:xfrm>
        </p:spPr>
        <p:txBody>
          <a:bodyPr/>
          <a:lstStyle>
            <a:lvl1pPr>
              <a:buClr>
                <a:srgbClr val="FFFFFF"/>
              </a:buClr>
              <a:defRPr/>
            </a:lvl1pPr>
          </a:lstStyle>
          <a:p>
            <a:pPr lvl="0"/>
            <a:r>
              <a:rPr lang="en-GB" altLang="en-US" noProof="0"/>
              <a:t>Click to edit Master title style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01925" y="3886200"/>
            <a:ext cx="4114800" cy="1752600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/>
            </a:lvl1pPr>
          </a:lstStyle>
          <a:p>
            <a:pPr lvl="0"/>
            <a:r>
              <a:rPr lang="en-GB" altLang="en-US" noProof="0"/>
              <a:t>Click to edit Master subtitle style</a:t>
            </a: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18A62CE6-BB42-790C-C73E-849796986B6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alt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ED4A38B0-78EA-8260-0ABE-855BE3B2A0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alt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BD84095F-CF92-B552-68E0-C0E7646AF29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05458AB-3287-4EB1-8541-1167891EA6C8}" type="slidenum">
              <a:rPr kumimoji="0" lang="en-GB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alt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80695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A22D109-D43F-E59C-A6C1-A5A2C3A1D09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32F0F02-F6D0-1ECC-B4F4-2AF3ED1A7DE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D5516A-13DB-223E-11D8-874F1269F54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ACEFB9-5DD9-4EAD-AC42-173312FF1A1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23306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93988" y="1600200"/>
            <a:ext cx="30861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32488" y="1600200"/>
            <a:ext cx="308768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558AC2B-BF21-E288-C1AA-97BEA6E3C2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33F37DF-6D1A-1F2A-CCCD-C3A17DC7DE3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76009C0-1B3F-2A59-A627-78D9C4A532C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E9C761-D38A-47C8-9CB9-33839D48FA2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02553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4FF0A9EE-66E7-5EF8-69A2-B5BED205AC3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58A28B1-63A3-A696-7E78-488BCA4684F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02E3F414-3493-C764-3412-6B840AB7D93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19E3FD-4049-4BFB-9479-ED4D9A0725B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59419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129B789D-817C-DD0D-140A-5D1A87FB173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1AC79AB-D552-6ABC-F364-F9C130E9521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71030077-F705-7323-D99A-EB6F304FAFA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7ABF3F-23A0-4FE2-B467-EB13745E6DA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68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7D3878DD-5F76-2F45-DA02-1C77C3B84D2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6B81A4A4-D2E4-DA98-1EA1-E68FE045DCB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088D230-4726-E57D-5C0B-F8E9DEC02C4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DE4070-82AB-41EB-BEC3-12E5FBDB6B7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51606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C189F82-7A70-CC09-064C-523858C3863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8A21C2D-B161-C2AC-1A96-4E6BA15576B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C4A6FD5-D584-9E12-9885-CD17019E25C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22B287-DE70-4BC3-8134-B6099D15459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38107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BBF7695-7FA8-F37E-8E0A-D80284DF41C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ACE7184-1ABF-47BC-AECA-C3161850E66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F320906-CBAF-17C4-9248-B67E977362C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26495D-6A61-4551-BDB2-275872D2730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39009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ags" Target="../tags/tag3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ags" Target="../tags/tag4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2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heme" Target="../theme/theme4.xml"/><Relationship Id="rId4" Type="http://schemas.openxmlformats.org/officeDocument/2006/relationships/image" Target="../media/image1.jpeg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24.xml"/><Relationship Id="rId5" Type="http://schemas.openxmlformats.org/officeDocument/2006/relationships/image" Target="../media/image1.jpeg"/><Relationship Id="rId4" Type="http://schemas.openxmlformats.org/officeDocument/2006/relationships/tags" Target="../tags/tag8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ags" Target="../tags/tag10.xml"/><Relationship Id="rId2" Type="http://schemas.openxmlformats.org/officeDocument/2006/relationships/tags" Target="../tags/tag9.xml"/><Relationship Id="rId1" Type="http://schemas.openxmlformats.org/officeDocument/2006/relationships/theme" Target="../theme/theme6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52D7F028-EFF8-2CA6-47ED-C3207F5A80AC}"/>
              </a:ext>
            </a:extLst>
          </p:cNvPr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2703513" y="274638"/>
            <a:ext cx="6316662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9CB552D3-B20E-5145-5C5B-9736DF0726DA}"/>
              </a:ext>
            </a:extLst>
          </p:cNvPr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2693988" y="1600200"/>
            <a:ext cx="6326187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2122184B-778D-ABD0-44F3-75E4BFBDBB0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7B63FB9-D6CD-6A88-B98B-5ADA12470B1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5ECF928B-95D5-B912-D0CA-C3DC10241F3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B5247289-9658-4ADE-A3E1-E842D366709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95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D650ED83-2BD4-5D8C-82C6-09C53D629A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525" y="136525"/>
            <a:ext cx="8866188" cy="6581775"/>
          </a:xfrm>
          <a:prstGeom prst="rect">
            <a:avLst/>
          </a:prstGeom>
          <a:solidFill>
            <a:schemeClr val="bg1">
              <a:alpha val="50195"/>
            </a:schemeClr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07369721-BD9B-5147-1568-97D2224A7B9D}"/>
              </a:ext>
            </a:extLst>
          </p:cNvPr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455613" y="274638"/>
            <a:ext cx="822642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F85BB5AE-F117-DF33-24FD-4B447F9D254C}"/>
              </a:ext>
            </a:extLst>
          </p:cNvPr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455613" y="1600200"/>
            <a:ext cx="8226425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29701" name="Rectangle 5">
            <a:extLst>
              <a:ext uri="{FF2B5EF4-FFF2-40B4-BE49-F238E27FC236}">
                <a16:creationId xmlns:a16="http://schemas.microsoft.com/office/drawing/2014/main" id="{5BEAD548-8CD9-3888-A97C-8AE45653040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9702" name="Rectangle 6">
            <a:extLst>
              <a:ext uri="{FF2B5EF4-FFF2-40B4-BE49-F238E27FC236}">
                <a16:creationId xmlns:a16="http://schemas.microsoft.com/office/drawing/2014/main" id="{45094CBF-75F6-5163-34C7-98DCDF57508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9703" name="Rectangle 7">
            <a:extLst>
              <a:ext uri="{FF2B5EF4-FFF2-40B4-BE49-F238E27FC236}">
                <a16:creationId xmlns:a16="http://schemas.microsoft.com/office/drawing/2014/main" id="{C68D073A-9589-5E41-2542-0D7B15AB51F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25B5797B-240D-4E4F-8881-B026F6D62FB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96" r:id="rId1"/>
    <p:sldLayoutId id="2147483785" r:id="rId2"/>
    <p:sldLayoutId id="2147483786" r:id="rId3"/>
    <p:sldLayoutId id="2147483787" r:id="rId4"/>
    <p:sldLayoutId id="2147483788" r:id="rId5"/>
    <p:sldLayoutId id="2147483789" r:id="rId6"/>
    <p:sldLayoutId id="2147483790" r:id="rId7"/>
    <p:sldLayoutId id="2147483791" r:id="rId8"/>
    <p:sldLayoutId id="2147483792" r:id="rId9"/>
    <p:sldLayoutId id="2147483793" r:id="rId10"/>
    <p:sldLayoutId id="214748379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9DDBBC1-D502-4FB7-AFC3-4667DCFC5C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Haga clic para cambiar el estilo de título	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501CAE96-6850-4762-9A18-53060BED76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Haga clic para modificar el estilo de texto del patrón</a:t>
            </a:r>
          </a:p>
          <a:p>
            <a:pPr lvl="1"/>
            <a:r>
              <a:rPr lang="es-ES" altLang="en-US"/>
              <a:t>Segundo nivel</a:t>
            </a:r>
          </a:p>
          <a:p>
            <a:pPr lvl="2"/>
            <a:r>
              <a:rPr lang="es-ES" altLang="en-US"/>
              <a:t>Tercer nivel</a:t>
            </a:r>
          </a:p>
          <a:p>
            <a:pPr lvl="3"/>
            <a:r>
              <a:rPr lang="es-ES" altLang="en-US"/>
              <a:t>Cuarto nivel</a:t>
            </a:r>
          </a:p>
          <a:p>
            <a:pPr lvl="4"/>
            <a:r>
              <a:rPr lang="es-ES" altLang="en-US"/>
              <a:t>Quinto nivel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CFBDD45-8566-4E10-B446-C4565216109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A9FD87D1-CF3C-4FD2-827B-63B928801B3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49E58F60-C2AF-4EF8-BE88-FA0A7A02E32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E5A8B622-6FBA-4C66-BB0B-2159EEC21D5F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13538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8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U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8A3F154-3803-C738-B948-E48CD8C3840C}"/>
              </a:ext>
            </a:extLst>
          </p:cNvPr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 bwMode="auto">
          <a:xfrm>
            <a:off x="2703513" y="274638"/>
            <a:ext cx="6316662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DE6050DE-0E49-BA0C-5936-BD96E4CA70B9}"/>
              </a:ext>
            </a:extLst>
          </p:cNvPr>
          <p:cNvSpPr>
            <a:spLocks noGrp="1" noChangeArrowheads="1"/>
          </p:cNvSpPr>
          <p:nvPr>
            <p:ph type="body" idx="1"/>
            <p:custDataLst>
              <p:tags r:id="rId3"/>
            </p:custDataLst>
          </p:nvPr>
        </p:nvSpPr>
        <p:spPr bwMode="auto">
          <a:xfrm>
            <a:off x="2693988" y="1600200"/>
            <a:ext cx="6326187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DB8354D3-3B16-7652-26DB-0761B0CFC0D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99F3B09A-FDA3-FD34-34E9-AF511DC2112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789719C1-3756-7E73-4276-738C64401B9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71845CB1-D3BF-401B-8C66-DFC15E7A20A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14875632"/>
      </p:ext>
    </p:extLst>
  </p:cSld>
  <p:clrMap bg1="dk2" tx1="lt1" bg2="dk1" tx2="lt2" accent1="accent1" accent2="accent2" accent3="accent3" accent4="accent4" accent5="accent5" accent6="accent6" hlink="hlink" folHlink="folHlink"/>
  <p:txStyles>
    <p:titleStyle>
      <a:lvl1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A35466B9-F420-5220-8611-3E3EC8AA89CE}"/>
              </a:ext>
            </a:extLst>
          </p:cNvPr>
          <p:cNvSpPr>
            <a:spLocks noGrp="1" noChangeArrowheads="1"/>
          </p:cNvSpPr>
          <p:nvPr>
            <p:ph type="title"/>
            <p:custDataLst>
              <p:tags r:id="rId3"/>
            </p:custDataLst>
          </p:nvPr>
        </p:nvSpPr>
        <p:spPr bwMode="auto">
          <a:xfrm>
            <a:off x="2703513" y="274638"/>
            <a:ext cx="6316662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8F9C8E31-6002-FAD8-09FB-8BE2F94E074D}"/>
              </a:ext>
            </a:extLst>
          </p:cNvPr>
          <p:cNvSpPr>
            <a:spLocks noGrp="1" noChangeArrowheads="1"/>
          </p:cNvSpPr>
          <p:nvPr>
            <p:ph type="body" idx="1"/>
            <p:custDataLst>
              <p:tags r:id="rId4"/>
            </p:custDataLst>
          </p:nvPr>
        </p:nvSpPr>
        <p:spPr bwMode="auto">
          <a:xfrm>
            <a:off x="2693988" y="1600200"/>
            <a:ext cx="6326187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20B197F6-F58A-4D2C-03DF-CFEE3F3DF22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9466F3A5-2D54-1D2F-155F-5763739528F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D6228262-C8CD-5277-1018-B5245B3A9AC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BF7987B3-D89B-4840-BC70-98DF694EB27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48426645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803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B9AD764A-D673-69E5-223F-CFB66FFF4483}"/>
              </a:ext>
            </a:extLst>
          </p:cNvPr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 bwMode="auto">
          <a:xfrm>
            <a:off x="2703513" y="274638"/>
            <a:ext cx="6316662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B5C4C32F-E6B3-B29F-6D83-C5C5892A9756}"/>
              </a:ext>
            </a:extLst>
          </p:cNvPr>
          <p:cNvSpPr>
            <a:spLocks noGrp="1" noChangeArrowheads="1"/>
          </p:cNvSpPr>
          <p:nvPr>
            <p:ph type="body" idx="1"/>
            <p:custDataLst>
              <p:tags r:id="rId3"/>
            </p:custDataLst>
          </p:nvPr>
        </p:nvSpPr>
        <p:spPr bwMode="auto">
          <a:xfrm>
            <a:off x="2693988" y="1600200"/>
            <a:ext cx="6326187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EFA1ECA5-9263-1DAD-48C8-22955F46D61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59ADE522-B166-D230-599E-BE7A2983EAC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94780A29-5A8B-4D25-B3CF-9FB01C246B4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fld id="{359AC393-8A4E-4C30-B9C5-2FA2A50DC99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19166217"/>
      </p:ext>
    </p:extLst>
  </p:cSld>
  <p:clrMap bg1="dk2" tx1="lt1" bg2="dk1" tx2="lt2" accent1="accent1" accent2="accent2" accent3="accent3" accent4="accent4" accent5="accent5" accent6="accent6" hlink="hlink" folHlink="folHlink"/>
  <p:txStyles>
    <p:titleStyle>
      <a:lvl1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3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3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5.png"/><Relationship Id="rId12" Type="http://schemas.openxmlformats.org/officeDocument/2006/relationships/image" Target="../media/image11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4.xml"/><Relationship Id="rId6" Type="http://schemas.openxmlformats.org/officeDocument/2006/relationships/image" Target="../media/image9.png"/><Relationship Id="rId11" Type="http://schemas.openxmlformats.org/officeDocument/2006/relationships/image" Target="../media/image10.png"/><Relationship Id="rId5" Type="http://schemas.openxmlformats.org/officeDocument/2006/relationships/image" Target="../media/image6.png"/><Relationship Id="rId10" Type="http://schemas.openxmlformats.org/officeDocument/2006/relationships/image" Target="../media/image13.png"/><Relationship Id="rId4" Type="http://schemas.openxmlformats.org/officeDocument/2006/relationships/image" Target="../media/image8.png"/><Relationship Id="rId9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7C0437-FE12-795E-547B-C55EB8763A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19D2A3E-61EA-55B9-5A34-23F7BBC429F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948C9"/>
          </a:solidFill>
          <a:ln>
            <a:solidFill>
              <a:srgbClr val="0948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E02CD4E-3BF2-4851-17EB-514157DE82DA}"/>
              </a:ext>
            </a:extLst>
          </p:cNvPr>
          <p:cNvSpPr txBox="1"/>
          <p:nvPr/>
        </p:nvSpPr>
        <p:spPr>
          <a:xfrm>
            <a:off x="1043608" y="-99392"/>
            <a:ext cx="70567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>
                <a:solidFill>
                  <a:srgbClr val="FFFFFF"/>
                </a:solidFill>
                <a:latin typeface="Comic Sans MS" panose="030F0702030302020204" pitchFamily="66" charset="0"/>
              </a:rPr>
              <a:t>Je </a:t>
            </a:r>
            <a:r>
              <a:rPr lang="en-GB" sz="4000" dirty="0" err="1">
                <a:solidFill>
                  <a:srgbClr val="FFFFFF"/>
                </a:solidFill>
                <a:latin typeface="Comic Sans MS" panose="030F0702030302020204" pitchFamily="66" charset="0"/>
              </a:rPr>
              <a:t>voudrais</a:t>
            </a:r>
            <a:endParaRPr lang="en-GB" sz="2400" dirty="0">
              <a:solidFill>
                <a:srgbClr val="FFFFFF"/>
              </a:solidFill>
              <a:latin typeface="Comic Sans MS" panose="030F0702030302020204" pitchFamily="66" charset="0"/>
            </a:endParaRP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22260D65-3D45-9988-32F5-991B3059A5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8913841"/>
              </p:ext>
            </p:extLst>
          </p:nvPr>
        </p:nvGraphicFramePr>
        <p:xfrm>
          <a:off x="107504" y="599801"/>
          <a:ext cx="8928993" cy="614156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76331">
                  <a:extLst>
                    <a:ext uri="{9D8B030D-6E8A-4147-A177-3AD203B41FA5}">
                      <a16:colId xmlns:a16="http://schemas.microsoft.com/office/drawing/2014/main" val="2269300386"/>
                    </a:ext>
                  </a:extLst>
                </a:gridCol>
                <a:gridCol w="2976331">
                  <a:extLst>
                    <a:ext uri="{9D8B030D-6E8A-4147-A177-3AD203B41FA5}">
                      <a16:colId xmlns:a16="http://schemas.microsoft.com/office/drawing/2014/main" val="961502557"/>
                    </a:ext>
                  </a:extLst>
                </a:gridCol>
                <a:gridCol w="2976331">
                  <a:extLst>
                    <a:ext uri="{9D8B030D-6E8A-4147-A177-3AD203B41FA5}">
                      <a16:colId xmlns:a16="http://schemas.microsoft.com/office/drawing/2014/main" val="702301664"/>
                    </a:ext>
                  </a:extLst>
                </a:gridCol>
              </a:tblGrid>
              <a:tr h="2047189">
                <a:tc>
                  <a:txBody>
                    <a:bodyPr/>
                    <a:lstStyle/>
                    <a:p>
                      <a:r>
                        <a:rPr lang="en-GB" sz="4000" dirty="0">
                          <a:latin typeface="Comic Sans MS" panose="030F0702030302020204" pitchFamily="66" charset="0"/>
                        </a:rPr>
                        <a:t>1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4000" dirty="0"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4000" dirty="0"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4637543"/>
                  </a:ext>
                </a:extLst>
              </a:tr>
              <a:tr h="2047189">
                <a:tc>
                  <a:txBody>
                    <a:bodyPr/>
                    <a:lstStyle/>
                    <a:p>
                      <a:r>
                        <a:rPr lang="en-GB" sz="4000" dirty="0"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4000" dirty="0"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4000" dirty="0"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2806461"/>
                  </a:ext>
                </a:extLst>
              </a:tr>
              <a:tr h="2047189">
                <a:tc>
                  <a:txBody>
                    <a:bodyPr/>
                    <a:lstStyle/>
                    <a:p>
                      <a:r>
                        <a:rPr lang="en-GB" sz="4000" dirty="0">
                          <a:latin typeface="Comic Sans MS" panose="030F0702030302020204" pitchFamily="66" charset="0"/>
                        </a:rPr>
                        <a:t>7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4000" dirty="0"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4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5066018"/>
                  </a:ext>
                </a:extLst>
              </a:tr>
            </a:tbl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76E37EE4-F307-A2A1-4E6B-699A928C9C41}"/>
              </a:ext>
            </a:extLst>
          </p:cNvPr>
          <p:cNvSpPr txBox="1"/>
          <p:nvPr/>
        </p:nvSpPr>
        <p:spPr>
          <a:xfrm>
            <a:off x="179512" y="1929813"/>
            <a:ext cx="28803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>
                <a:solidFill>
                  <a:srgbClr val="0000FF"/>
                </a:solidFill>
                <a:latin typeface="Comic Sans MS" panose="030F0702030302020204" pitchFamily="66" charset="0"/>
              </a:rPr>
              <a:t>un café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1620D06-1910-3CF5-A8E3-9C9561D9DA17}"/>
              </a:ext>
            </a:extLst>
          </p:cNvPr>
          <p:cNvSpPr txBox="1"/>
          <p:nvPr/>
        </p:nvSpPr>
        <p:spPr>
          <a:xfrm>
            <a:off x="6082186" y="1755596"/>
            <a:ext cx="2880320" cy="1029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75000"/>
              </a:lnSpc>
            </a:pPr>
            <a:r>
              <a:rPr lang="en-GB" sz="4000" dirty="0">
                <a:solidFill>
                  <a:srgbClr val="0000FF"/>
                </a:solidFill>
                <a:latin typeface="Comic Sans MS" panose="030F0702030302020204" pitchFamily="66" charset="0"/>
              </a:rPr>
              <a:t>un </a:t>
            </a:r>
            <a:r>
              <a:rPr lang="en-GB" sz="4000" dirty="0" err="1">
                <a:solidFill>
                  <a:srgbClr val="0000FF"/>
                </a:solidFill>
                <a:latin typeface="Comic Sans MS" panose="030F0702030302020204" pitchFamily="66" charset="0"/>
              </a:rPr>
              <a:t>chocola</a:t>
            </a:r>
            <a:r>
              <a:rPr lang="en-GB" sz="4000" dirty="0" err="1">
                <a:solidFill>
                  <a:srgbClr val="969696"/>
                </a:solidFill>
                <a:latin typeface="Comic Sans MS" panose="030F0702030302020204" pitchFamily="66" charset="0"/>
              </a:rPr>
              <a:t>t</a:t>
            </a:r>
            <a:r>
              <a:rPr lang="en-GB" sz="4000" dirty="0">
                <a:solidFill>
                  <a:srgbClr val="0000FF"/>
                </a:solidFill>
                <a:latin typeface="Comic Sans MS" panose="030F0702030302020204" pitchFamily="66" charset="0"/>
              </a:rPr>
              <a:t> </a:t>
            </a:r>
            <a:r>
              <a:rPr lang="en-GB" sz="4000" dirty="0" err="1">
                <a:solidFill>
                  <a:srgbClr val="0000FF"/>
                </a:solidFill>
                <a:latin typeface="Comic Sans MS" panose="030F0702030302020204" pitchFamily="66" charset="0"/>
              </a:rPr>
              <a:t>chau</a:t>
            </a:r>
            <a:r>
              <a:rPr lang="en-GB" sz="4000" dirty="0" err="1">
                <a:solidFill>
                  <a:srgbClr val="969696"/>
                </a:solidFill>
                <a:latin typeface="Comic Sans MS" panose="030F0702030302020204" pitchFamily="66" charset="0"/>
              </a:rPr>
              <a:t>d</a:t>
            </a:r>
            <a:endParaRPr lang="en-GB" sz="4000" dirty="0">
              <a:solidFill>
                <a:srgbClr val="969696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3C0786E-27AE-F3E4-AB7D-24DD530D9C78}"/>
              </a:ext>
            </a:extLst>
          </p:cNvPr>
          <p:cNvSpPr txBox="1"/>
          <p:nvPr/>
        </p:nvSpPr>
        <p:spPr>
          <a:xfrm>
            <a:off x="138110" y="3984361"/>
            <a:ext cx="28803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>
                <a:solidFill>
                  <a:srgbClr val="0000FF"/>
                </a:solidFill>
                <a:latin typeface="Comic Sans MS" panose="030F0702030302020204" pitchFamily="66" charset="0"/>
              </a:rPr>
              <a:t>un coca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3D8E6C8-B59A-ACB7-705C-78389666C04D}"/>
              </a:ext>
            </a:extLst>
          </p:cNvPr>
          <p:cNvSpPr txBox="1"/>
          <p:nvPr/>
        </p:nvSpPr>
        <p:spPr>
          <a:xfrm>
            <a:off x="3080350" y="3677114"/>
            <a:ext cx="2880320" cy="1029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75000"/>
              </a:lnSpc>
            </a:pPr>
            <a:r>
              <a:rPr lang="en-GB" sz="4000" dirty="0">
                <a:solidFill>
                  <a:srgbClr val="0000FF"/>
                </a:solidFill>
                <a:latin typeface="Comic Sans MS" panose="030F0702030302020204" pitchFamily="66" charset="0"/>
              </a:rPr>
              <a:t>un ju</a:t>
            </a:r>
            <a:r>
              <a:rPr lang="en-GB" sz="4000" dirty="0">
                <a:solidFill>
                  <a:srgbClr val="969696"/>
                </a:solidFill>
                <a:latin typeface="Comic Sans MS" panose="030F0702030302020204" pitchFamily="66" charset="0"/>
              </a:rPr>
              <a:t>s</a:t>
            </a:r>
            <a:r>
              <a:rPr lang="en-GB" sz="4000" dirty="0">
                <a:solidFill>
                  <a:srgbClr val="0000FF"/>
                </a:solidFill>
                <a:latin typeface="Comic Sans MS" panose="030F0702030302020204" pitchFamily="66" charset="0"/>
              </a:rPr>
              <a:t> </a:t>
            </a:r>
            <a:r>
              <a:rPr lang="en-GB" sz="4000" dirty="0" err="1">
                <a:solidFill>
                  <a:srgbClr val="0000FF"/>
                </a:solidFill>
                <a:latin typeface="Comic Sans MS" panose="030F0702030302020204" pitchFamily="66" charset="0"/>
              </a:rPr>
              <a:t>d’orang</a:t>
            </a:r>
            <a:r>
              <a:rPr lang="en-GB" sz="4000" dirty="0" err="1">
                <a:solidFill>
                  <a:srgbClr val="969696"/>
                </a:solidFill>
                <a:latin typeface="Comic Sans MS" panose="030F0702030302020204" pitchFamily="66" charset="0"/>
              </a:rPr>
              <a:t>e</a:t>
            </a:r>
            <a:endParaRPr lang="en-GB" sz="4000" dirty="0">
              <a:solidFill>
                <a:srgbClr val="969696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E34D6F5-539E-002D-05F2-4648CA3F5877}"/>
              </a:ext>
            </a:extLst>
          </p:cNvPr>
          <p:cNvSpPr txBox="1"/>
          <p:nvPr/>
        </p:nvSpPr>
        <p:spPr>
          <a:xfrm>
            <a:off x="94448" y="5829000"/>
            <a:ext cx="2965383" cy="1029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75000"/>
              </a:lnSpc>
            </a:pPr>
            <a:r>
              <a:rPr lang="en-GB" sz="4000" dirty="0">
                <a:solidFill>
                  <a:srgbClr val="0000FF"/>
                </a:solidFill>
                <a:latin typeface="Comic Sans MS" panose="030F0702030302020204" pitchFamily="66" charset="0"/>
              </a:rPr>
              <a:t>un </a:t>
            </a:r>
            <a:r>
              <a:rPr lang="en-GB" sz="4000" dirty="0" err="1">
                <a:solidFill>
                  <a:srgbClr val="0000FF"/>
                </a:solidFill>
                <a:latin typeface="Comic Sans MS" panose="030F0702030302020204" pitchFamily="66" charset="0"/>
              </a:rPr>
              <a:t>t</a:t>
            </a:r>
            <a:r>
              <a:rPr lang="en-GB" sz="4000" dirty="0" err="1">
                <a:solidFill>
                  <a:srgbClr val="969696"/>
                </a:solidFill>
                <a:latin typeface="Comic Sans MS" panose="030F0702030302020204" pitchFamily="66" charset="0"/>
              </a:rPr>
              <a:t>h</a:t>
            </a:r>
            <a:r>
              <a:rPr lang="en-GB" sz="4000" dirty="0" err="1">
                <a:solidFill>
                  <a:srgbClr val="0000FF"/>
                </a:solidFill>
                <a:latin typeface="Comic Sans MS" panose="030F0702030302020204" pitchFamily="66" charset="0"/>
              </a:rPr>
              <a:t>é</a:t>
            </a:r>
            <a:r>
              <a:rPr lang="en-GB" sz="4000" dirty="0">
                <a:solidFill>
                  <a:srgbClr val="0000FF"/>
                </a:solidFill>
                <a:latin typeface="Comic Sans MS" panose="030F0702030302020204" pitchFamily="66" charset="0"/>
              </a:rPr>
              <a:t> au citron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5467E26-BB91-8AC7-DFC4-E22880E0A0CD}"/>
              </a:ext>
            </a:extLst>
          </p:cNvPr>
          <p:cNvSpPr txBox="1"/>
          <p:nvPr/>
        </p:nvSpPr>
        <p:spPr>
          <a:xfrm>
            <a:off x="6063651" y="3984361"/>
            <a:ext cx="28803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>
                <a:solidFill>
                  <a:srgbClr val="0000FF"/>
                </a:solidFill>
                <a:latin typeface="Comic Sans MS" panose="030F0702030302020204" pitchFamily="66" charset="0"/>
              </a:rPr>
              <a:t>un </a:t>
            </a:r>
            <a:r>
              <a:rPr lang="en-GB" sz="4000" dirty="0" err="1">
                <a:solidFill>
                  <a:srgbClr val="0000FF"/>
                </a:solidFill>
                <a:latin typeface="Comic Sans MS" panose="030F0702030302020204" pitchFamily="66" charset="0"/>
              </a:rPr>
              <a:t>orangina</a:t>
            </a:r>
            <a:endParaRPr lang="en-GB" sz="4000" dirty="0">
              <a:solidFill>
                <a:srgbClr val="0000FF"/>
              </a:solidFill>
              <a:latin typeface="Comic Sans MS" panose="030F0702030302020204" pitchFamily="66" charset="0"/>
            </a:endParaRPr>
          </a:p>
        </p:txBody>
      </p:sp>
      <p:pic>
        <p:nvPicPr>
          <p:cNvPr id="29" name="Picture 28" descr="A bottle of orange soda&#10;&#10;Description automatically generated">
            <a:extLst>
              <a:ext uri="{FF2B5EF4-FFF2-40B4-BE49-F238E27FC236}">
                <a16:creationId xmlns:a16="http://schemas.microsoft.com/office/drawing/2014/main" id="{73622314-59F4-8D8F-A5D1-A1FEBC02EF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0685" y="2705231"/>
            <a:ext cx="1463723" cy="1463723"/>
          </a:xfrm>
          <a:prstGeom prst="rect">
            <a:avLst/>
          </a:prstGeom>
        </p:spPr>
      </p:pic>
      <p:pic>
        <p:nvPicPr>
          <p:cNvPr id="31" name="Picture 30" descr="A yellow drink with straw and a slice of orange&#10;&#10;Description automatically generated">
            <a:extLst>
              <a:ext uri="{FF2B5EF4-FFF2-40B4-BE49-F238E27FC236}">
                <a16:creationId xmlns:a16="http://schemas.microsoft.com/office/drawing/2014/main" id="{B73DF13C-5E0F-B693-83B4-54B91AEB1F8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6633" y="2708920"/>
            <a:ext cx="977933" cy="977933"/>
          </a:xfrm>
          <a:prstGeom prst="rect">
            <a:avLst/>
          </a:prstGeom>
        </p:spPr>
      </p:pic>
      <p:pic>
        <p:nvPicPr>
          <p:cNvPr id="35" name="Picture 34" descr="A brown mug with white foam and blue handle&#10;&#10;Description automatically generated">
            <a:extLst>
              <a:ext uri="{FF2B5EF4-FFF2-40B4-BE49-F238E27FC236}">
                <a16:creationId xmlns:a16="http://schemas.microsoft.com/office/drawing/2014/main" id="{A33AABB4-2B9F-4100-4729-2D1E4D358C6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0298" y="674002"/>
            <a:ext cx="1081594" cy="1081594"/>
          </a:xfrm>
          <a:prstGeom prst="rect">
            <a:avLst/>
          </a:prstGeom>
        </p:spPr>
      </p:pic>
      <p:grpSp>
        <p:nvGrpSpPr>
          <p:cNvPr id="42" name="Group 41">
            <a:extLst>
              <a:ext uri="{FF2B5EF4-FFF2-40B4-BE49-F238E27FC236}">
                <a16:creationId xmlns:a16="http://schemas.microsoft.com/office/drawing/2014/main" id="{EB390C4C-71FD-B735-54E9-7107432F8DD5}"/>
              </a:ext>
            </a:extLst>
          </p:cNvPr>
          <p:cNvGrpSpPr/>
          <p:nvPr/>
        </p:nvGrpSpPr>
        <p:grpSpPr>
          <a:xfrm>
            <a:off x="272665" y="692696"/>
            <a:ext cx="2571143" cy="1233025"/>
            <a:chOff x="107504" y="1195965"/>
            <a:chExt cx="2859175" cy="1444870"/>
          </a:xfrm>
        </p:grpSpPr>
        <p:pic>
          <p:nvPicPr>
            <p:cNvPr id="37" name="Picture 36" descr="A coffee cup with a spoon and a piece of cheese&#10;&#10;Description automatically generated">
              <a:extLst>
                <a:ext uri="{FF2B5EF4-FFF2-40B4-BE49-F238E27FC236}">
                  <a16:creationId xmlns:a16="http://schemas.microsoft.com/office/drawing/2014/main" id="{7F2C247C-5D02-C6C3-B80B-30AFB25BEF8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3691"/>
            <a:stretch/>
          </p:blipFill>
          <p:spPr>
            <a:xfrm>
              <a:off x="107504" y="1735958"/>
              <a:ext cx="1364645" cy="904877"/>
            </a:xfrm>
            <a:prstGeom prst="rect">
              <a:avLst/>
            </a:prstGeom>
          </p:spPr>
        </p:pic>
        <p:pic>
          <p:nvPicPr>
            <p:cNvPr id="41" name="Picture 40" descr="A coffee pot with a handle&#10;&#10;Description automatically generated">
              <a:extLst>
                <a:ext uri="{FF2B5EF4-FFF2-40B4-BE49-F238E27FC236}">
                  <a16:creationId xmlns:a16="http://schemas.microsoft.com/office/drawing/2014/main" id="{E8B44FA6-7B7C-CA85-0949-38E42E629CA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21809" y="1195965"/>
              <a:ext cx="1444870" cy="1444870"/>
            </a:xfrm>
            <a:prstGeom prst="rect">
              <a:avLst/>
            </a:prstGeom>
          </p:spPr>
        </p:pic>
      </p:grpSp>
      <p:pic>
        <p:nvPicPr>
          <p:cNvPr id="45" name="Picture 44" descr="A two soda cans on a black background&#10;&#10;Description automatically generated">
            <a:extLst>
              <a:ext uri="{FF2B5EF4-FFF2-40B4-BE49-F238E27FC236}">
                <a16:creationId xmlns:a16="http://schemas.microsoft.com/office/drawing/2014/main" id="{DA2EF33E-CC89-FC40-D03B-D41DF6DCB440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18" r="27921"/>
          <a:stretch/>
        </p:blipFill>
        <p:spPr>
          <a:xfrm>
            <a:off x="1276026" y="2637699"/>
            <a:ext cx="950315" cy="153125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EC8E268-1BAD-A874-9BB7-832BE6F0611D}"/>
              </a:ext>
            </a:extLst>
          </p:cNvPr>
          <p:cNvSpPr txBox="1"/>
          <p:nvPr/>
        </p:nvSpPr>
        <p:spPr>
          <a:xfrm>
            <a:off x="3080350" y="5829000"/>
            <a:ext cx="2965383" cy="1029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75000"/>
              </a:lnSpc>
            </a:pPr>
            <a:r>
              <a:rPr lang="en-GB" sz="4000" dirty="0">
                <a:solidFill>
                  <a:srgbClr val="0000FF"/>
                </a:solidFill>
                <a:latin typeface="Comic Sans MS" panose="030F0702030302020204" pitchFamily="66" charset="0"/>
              </a:rPr>
              <a:t>un </a:t>
            </a:r>
            <a:r>
              <a:rPr lang="en-GB" sz="4000" dirty="0" err="1">
                <a:solidFill>
                  <a:srgbClr val="0000FF"/>
                </a:solidFill>
                <a:latin typeface="Comic Sans MS" panose="030F0702030302020204" pitchFamily="66" charset="0"/>
              </a:rPr>
              <a:t>t</a:t>
            </a:r>
            <a:r>
              <a:rPr lang="en-GB" sz="4000" dirty="0" err="1">
                <a:solidFill>
                  <a:srgbClr val="969696"/>
                </a:solidFill>
                <a:latin typeface="Comic Sans MS" panose="030F0702030302020204" pitchFamily="66" charset="0"/>
              </a:rPr>
              <a:t>h</a:t>
            </a:r>
            <a:r>
              <a:rPr lang="en-GB" sz="4000" dirty="0" err="1">
                <a:solidFill>
                  <a:srgbClr val="0000FF"/>
                </a:solidFill>
                <a:latin typeface="Comic Sans MS" panose="030F0702030302020204" pitchFamily="66" charset="0"/>
              </a:rPr>
              <a:t>é</a:t>
            </a:r>
            <a:r>
              <a:rPr lang="en-GB" sz="4000" dirty="0">
                <a:solidFill>
                  <a:srgbClr val="0000FF"/>
                </a:solidFill>
                <a:latin typeface="Comic Sans MS" panose="030F0702030302020204" pitchFamily="66" charset="0"/>
              </a:rPr>
              <a:t> au lait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498F52D-D0D1-C275-1684-7C5F024756EB}"/>
              </a:ext>
            </a:extLst>
          </p:cNvPr>
          <p:cNvSpPr txBox="1"/>
          <p:nvPr/>
        </p:nvSpPr>
        <p:spPr>
          <a:xfrm>
            <a:off x="3040551" y="1755596"/>
            <a:ext cx="2965383" cy="1029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75000"/>
              </a:lnSpc>
            </a:pPr>
            <a:r>
              <a:rPr lang="en-GB" sz="4000" dirty="0">
                <a:solidFill>
                  <a:srgbClr val="0000FF"/>
                </a:solidFill>
                <a:latin typeface="Comic Sans MS" panose="030F0702030302020204" pitchFamily="66" charset="0"/>
              </a:rPr>
              <a:t>un café au lait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F295835-95DF-3A9F-EE8E-0ECF9401D5BC}"/>
              </a:ext>
            </a:extLst>
          </p:cNvPr>
          <p:cNvSpPr/>
          <p:nvPr/>
        </p:nvSpPr>
        <p:spPr>
          <a:xfrm>
            <a:off x="6058788" y="4706114"/>
            <a:ext cx="3085211" cy="2069232"/>
          </a:xfrm>
          <a:prstGeom prst="rect">
            <a:avLst/>
          </a:prstGeom>
          <a:solidFill>
            <a:srgbClr val="0948C9"/>
          </a:solidFill>
          <a:ln>
            <a:solidFill>
              <a:srgbClr val="0948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>
              <a:solidFill>
                <a:srgbClr val="FFFFFF"/>
              </a:solidFill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C3E434FE-1E61-F24A-7D44-F545C06F8C42}"/>
              </a:ext>
            </a:extLst>
          </p:cNvPr>
          <p:cNvGrpSpPr/>
          <p:nvPr/>
        </p:nvGrpSpPr>
        <p:grpSpPr>
          <a:xfrm>
            <a:off x="3525218" y="620688"/>
            <a:ext cx="2054894" cy="1054568"/>
            <a:chOff x="1983690" y="4427520"/>
            <a:chExt cx="4463487" cy="2235217"/>
          </a:xfrm>
        </p:grpSpPr>
        <p:pic>
          <p:nvPicPr>
            <p:cNvPr id="7" name="Picture 6" descr="A coffee cup with a spoon and a piece of cheese&#10;&#10;Description automatically generated">
              <a:extLst>
                <a:ext uri="{FF2B5EF4-FFF2-40B4-BE49-F238E27FC236}">
                  <a16:creationId xmlns:a16="http://schemas.microsoft.com/office/drawing/2014/main" id="{A7340D4B-6FA2-82A7-73D8-1DC411443BE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3691"/>
            <a:stretch/>
          </p:blipFill>
          <p:spPr>
            <a:xfrm>
              <a:off x="1983690" y="5335478"/>
              <a:ext cx="2022467" cy="1327259"/>
            </a:xfrm>
            <a:prstGeom prst="rect">
              <a:avLst/>
            </a:prstGeom>
          </p:spPr>
        </p:pic>
        <p:pic>
          <p:nvPicPr>
            <p:cNvPr id="9" name="Picture 8" descr="A milk carton and a pitcher&#10;&#10;Description automatically generated">
              <a:extLst>
                <a:ext uri="{FF2B5EF4-FFF2-40B4-BE49-F238E27FC236}">
                  <a16:creationId xmlns:a16="http://schemas.microsoft.com/office/drawing/2014/main" id="{C26F4B15-EEA4-8D65-B314-34ED75C3B849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11960" y="4427520"/>
              <a:ext cx="2235217" cy="2235217"/>
            </a:xfrm>
            <a:prstGeom prst="rect">
              <a:avLst/>
            </a:prstGeom>
          </p:spPr>
        </p:pic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49259262-29C6-8D08-632C-4B91C1EA54F6}"/>
              </a:ext>
            </a:extLst>
          </p:cNvPr>
          <p:cNvGrpSpPr/>
          <p:nvPr/>
        </p:nvGrpSpPr>
        <p:grpSpPr>
          <a:xfrm>
            <a:off x="3965656" y="4733681"/>
            <a:ext cx="1803222" cy="1233953"/>
            <a:chOff x="4470218" y="3830777"/>
            <a:chExt cx="4113689" cy="3256392"/>
          </a:xfrm>
        </p:grpSpPr>
        <p:pic>
          <p:nvPicPr>
            <p:cNvPr id="11" name="Picture 10" descr="A milk carton and a pitcher&#10;&#10;Description automatically generated">
              <a:extLst>
                <a:ext uri="{FF2B5EF4-FFF2-40B4-BE49-F238E27FC236}">
                  <a16:creationId xmlns:a16="http://schemas.microsoft.com/office/drawing/2014/main" id="{B87F61AA-B0B7-9CBB-CEE1-04E3487EA264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44095" y="3830777"/>
              <a:ext cx="2235217" cy="2235217"/>
            </a:xfrm>
            <a:prstGeom prst="rect">
              <a:avLst/>
            </a:prstGeom>
          </p:spPr>
        </p:pic>
        <p:pic>
          <p:nvPicPr>
            <p:cNvPr id="12" name="Picture 11" descr="A yellow teapot with a blue bag&#10;&#10;Description automatically generated">
              <a:extLst>
                <a:ext uri="{FF2B5EF4-FFF2-40B4-BE49-F238E27FC236}">
                  <a16:creationId xmlns:a16="http://schemas.microsoft.com/office/drawing/2014/main" id="{E696869B-C54D-60B7-C14F-8D529A1E45F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72498" y="4647248"/>
              <a:ext cx="2211409" cy="2439921"/>
            </a:xfrm>
            <a:prstGeom prst="rect">
              <a:avLst/>
            </a:prstGeom>
          </p:spPr>
        </p:pic>
        <p:pic>
          <p:nvPicPr>
            <p:cNvPr id="19" name="Picture 18" descr="A white bowl with yellow rim and a white plate&#10;&#10;Description automatically generated">
              <a:extLst>
                <a:ext uri="{FF2B5EF4-FFF2-40B4-BE49-F238E27FC236}">
                  <a16:creationId xmlns:a16="http://schemas.microsoft.com/office/drawing/2014/main" id="{4205D8DA-B364-7E65-60F9-EA45C12F33AF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70218" y="4948385"/>
              <a:ext cx="1615031" cy="1781917"/>
            </a:xfrm>
            <a:prstGeom prst="rect">
              <a:avLst/>
            </a:prstGeom>
          </p:spPr>
        </p:pic>
      </p:grpSp>
      <p:pic>
        <p:nvPicPr>
          <p:cNvPr id="20" name="Picture 19" descr="A cup of tea with a lemon&#10;&#10;Description automatically generated">
            <a:extLst>
              <a:ext uri="{FF2B5EF4-FFF2-40B4-BE49-F238E27FC236}">
                <a16:creationId xmlns:a16="http://schemas.microsoft.com/office/drawing/2014/main" id="{76B46D04-FE1E-3746-B63D-0B4F48F7176B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4725144"/>
            <a:ext cx="1103856" cy="1103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56663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7C0437-FE12-795E-547B-C55EB8763A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19D2A3E-61EA-55B9-5A34-23F7BBC429F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948C9"/>
          </a:solidFill>
          <a:ln>
            <a:solidFill>
              <a:srgbClr val="0948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E02CD4E-3BF2-4851-17EB-514157DE82DA}"/>
              </a:ext>
            </a:extLst>
          </p:cNvPr>
          <p:cNvSpPr txBox="1"/>
          <p:nvPr/>
        </p:nvSpPr>
        <p:spPr>
          <a:xfrm>
            <a:off x="1043608" y="-99392"/>
            <a:ext cx="70567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>
                <a:solidFill>
                  <a:srgbClr val="FFFFFF"/>
                </a:solidFill>
                <a:latin typeface="Comic Sans MS" panose="030F0702030302020204" pitchFamily="66" charset="0"/>
              </a:rPr>
              <a:t>Je </a:t>
            </a:r>
            <a:r>
              <a:rPr lang="en-GB" sz="4000" dirty="0" err="1">
                <a:solidFill>
                  <a:srgbClr val="FFFFFF"/>
                </a:solidFill>
                <a:latin typeface="Comic Sans MS" panose="030F0702030302020204" pitchFamily="66" charset="0"/>
              </a:rPr>
              <a:t>voudrais</a:t>
            </a:r>
            <a:endParaRPr lang="en-GB" sz="2400" dirty="0">
              <a:solidFill>
                <a:srgbClr val="FFFFFF"/>
              </a:solidFill>
              <a:latin typeface="Comic Sans MS" panose="030F0702030302020204" pitchFamily="66" charset="0"/>
            </a:endParaRP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22260D65-3D45-9988-32F5-991B3059A550}"/>
              </a:ext>
            </a:extLst>
          </p:cNvPr>
          <p:cNvGraphicFramePr>
            <a:graphicFrameLocks noGrp="1"/>
          </p:cNvGraphicFramePr>
          <p:nvPr/>
        </p:nvGraphicFramePr>
        <p:xfrm>
          <a:off x="107504" y="599801"/>
          <a:ext cx="8928993" cy="614156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76331">
                  <a:extLst>
                    <a:ext uri="{9D8B030D-6E8A-4147-A177-3AD203B41FA5}">
                      <a16:colId xmlns:a16="http://schemas.microsoft.com/office/drawing/2014/main" val="2269300386"/>
                    </a:ext>
                  </a:extLst>
                </a:gridCol>
                <a:gridCol w="2976331">
                  <a:extLst>
                    <a:ext uri="{9D8B030D-6E8A-4147-A177-3AD203B41FA5}">
                      <a16:colId xmlns:a16="http://schemas.microsoft.com/office/drawing/2014/main" val="961502557"/>
                    </a:ext>
                  </a:extLst>
                </a:gridCol>
                <a:gridCol w="2976331">
                  <a:extLst>
                    <a:ext uri="{9D8B030D-6E8A-4147-A177-3AD203B41FA5}">
                      <a16:colId xmlns:a16="http://schemas.microsoft.com/office/drawing/2014/main" val="702301664"/>
                    </a:ext>
                  </a:extLst>
                </a:gridCol>
              </a:tblGrid>
              <a:tr h="2047189">
                <a:tc>
                  <a:txBody>
                    <a:bodyPr/>
                    <a:lstStyle/>
                    <a:p>
                      <a:r>
                        <a:rPr lang="en-GB" sz="4000" dirty="0">
                          <a:latin typeface="Comic Sans MS" panose="030F0702030302020204" pitchFamily="66" charset="0"/>
                        </a:rPr>
                        <a:t>1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4000" dirty="0"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4000" dirty="0"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4637543"/>
                  </a:ext>
                </a:extLst>
              </a:tr>
              <a:tr h="2047189">
                <a:tc>
                  <a:txBody>
                    <a:bodyPr/>
                    <a:lstStyle/>
                    <a:p>
                      <a:r>
                        <a:rPr lang="en-GB" sz="4000" dirty="0"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4000" dirty="0"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4000" dirty="0"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2806461"/>
                  </a:ext>
                </a:extLst>
              </a:tr>
              <a:tr h="2047189">
                <a:tc>
                  <a:txBody>
                    <a:bodyPr/>
                    <a:lstStyle/>
                    <a:p>
                      <a:r>
                        <a:rPr lang="en-GB" sz="4000" dirty="0">
                          <a:latin typeface="Comic Sans MS" panose="030F0702030302020204" pitchFamily="66" charset="0"/>
                        </a:rPr>
                        <a:t>7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4000" dirty="0"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4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5066018"/>
                  </a:ext>
                </a:extLst>
              </a:tr>
            </a:tbl>
          </a:graphicData>
        </a:graphic>
      </p:graphicFrame>
      <p:pic>
        <p:nvPicPr>
          <p:cNvPr id="29" name="Picture 28" descr="A bottle of orange soda&#10;&#10;Description automatically generated">
            <a:extLst>
              <a:ext uri="{FF2B5EF4-FFF2-40B4-BE49-F238E27FC236}">
                <a16:creationId xmlns:a16="http://schemas.microsoft.com/office/drawing/2014/main" id="{73622314-59F4-8D8F-A5D1-A1FEBC02EF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0685" y="2705231"/>
            <a:ext cx="1463723" cy="1463723"/>
          </a:xfrm>
          <a:prstGeom prst="rect">
            <a:avLst/>
          </a:prstGeom>
        </p:spPr>
      </p:pic>
      <p:pic>
        <p:nvPicPr>
          <p:cNvPr id="31" name="Picture 30" descr="A yellow drink with straw and a slice of orange&#10;&#10;Description automatically generated">
            <a:extLst>
              <a:ext uri="{FF2B5EF4-FFF2-40B4-BE49-F238E27FC236}">
                <a16:creationId xmlns:a16="http://schemas.microsoft.com/office/drawing/2014/main" id="{B73DF13C-5E0F-B693-83B4-54B91AEB1F8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6633" y="2708920"/>
            <a:ext cx="977933" cy="977933"/>
          </a:xfrm>
          <a:prstGeom prst="rect">
            <a:avLst/>
          </a:prstGeom>
        </p:spPr>
      </p:pic>
      <p:pic>
        <p:nvPicPr>
          <p:cNvPr id="35" name="Picture 34" descr="A brown mug with white foam and blue handle&#10;&#10;Description automatically generated">
            <a:extLst>
              <a:ext uri="{FF2B5EF4-FFF2-40B4-BE49-F238E27FC236}">
                <a16:creationId xmlns:a16="http://schemas.microsoft.com/office/drawing/2014/main" id="{A33AABB4-2B9F-4100-4729-2D1E4D358C6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0298" y="674002"/>
            <a:ext cx="1081594" cy="1081594"/>
          </a:xfrm>
          <a:prstGeom prst="rect">
            <a:avLst/>
          </a:prstGeom>
        </p:spPr>
      </p:pic>
      <p:grpSp>
        <p:nvGrpSpPr>
          <p:cNvPr id="42" name="Group 41">
            <a:extLst>
              <a:ext uri="{FF2B5EF4-FFF2-40B4-BE49-F238E27FC236}">
                <a16:creationId xmlns:a16="http://schemas.microsoft.com/office/drawing/2014/main" id="{EB390C4C-71FD-B735-54E9-7107432F8DD5}"/>
              </a:ext>
            </a:extLst>
          </p:cNvPr>
          <p:cNvGrpSpPr/>
          <p:nvPr/>
        </p:nvGrpSpPr>
        <p:grpSpPr>
          <a:xfrm>
            <a:off x="272665" y="692696"/>
            <a:ext cx="2571143" cy="1233025"/>
            <a:chOff x="107504" y="1195965"/>
            <a:chExt cx="2859175" cy="1444870"/>
          </a:xfrm>
        </p:grpSpPr>
        <p:pic>
          <p:nvPicPr>
            <p:cNvPr id="37" name="Picture 36" descr="A coffee cup with a spoon and a piece of cheese&#10;&#10;Description automatically generated">
              <a:extLst>
                <a:ext uri="{FF2B5EF4-FFF2-40B4-BE49-F238E27FC236}">
                  <a16:creationId xmlns:a16="http://schemas.microsoft.com/office/drawing/2014/main" id="{7F2C247C-5D02-C6C3-B80B-30AFB25BEF8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3691"/>
            <a:stretch/>
          </p:blipFill>
          <p:spPr>
            <a:xfrm>
              <a:off x="107504" y="1735958"/>
              <a:ext cx="1364645" cy="904877"/>
            </a:xfrm>
            <a:prstGeom prst="rect">
              <a:avLst/>
            </a:prstGeom>
          </p:spPr>
        </p:pic>
        <p:pic>
          <p:nvPicPr>
            <p:cNvPr id="41" name="Picture 40" descr="A coffee pot with a handle&#10;&#10;Description automatically generated">
              <a:extLst>
                <a:ext uri="{FF2B5EF4-FFF2-40B4-BE49-F238E27FC236}">
                  <a16:creationId xmlns:a16="http://schemas.microsoft.com/office/drawing/2014/main" id="{E8B44FA6-7B7C-CA85-0949-38E42E629CA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21809" y="1195965"/>
              <a:ext cx="1444870" cy="1444870"/>
            </a:xfrm>
            <a:prstGeom prst="rect">
              <a:avLst/>
            </a:prstGeom>
          </p:spPr>
        </p:pic>
      </p:grpSp>
      <p:pic>
        <p:nvPicPr>
          <p:cNvPr id="45" name="Picture 44" descr="A two soda cans on a black background&#10;&#10;Description automatically generated">
            <a:extLst>
              <a:ext uri="{FF2B5EF4-FFF2-40B4-BE49-F238E27FC236}">
                <a16:creationId xmlns:a16="http://schemas.microsoft.com/office/drawing/2014/main" id="{DA2EF33E-CC89-FC40-D03B-D41DF6DCB440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18" r="27921"/>
          <a:stretch/>
        </p:blipFill>
        <p:spPr>
          <a:xfrm>
            <a:off x="1276026" y="2637699"/>
            <a:ext cx="950315" cy="1531255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6F295835-95DF-3A9F-EE8E-0ECF9401D5BC}"/>
              </a:ext>
            </a:extLst>
          </p:cNvPr>
          <p:cNvSpPr/>
          <p:nvPr/>
        </p:nvSpPr>
        <p:spPr>
          <a:xfrm>
            <a:off x="6058788" y="4706114"/>
            <a:ext cx="3085211" cy="2069232"/>
          </a:xfrm>
          <a:prstGeom prst="rect">
            <a:avLst/>
          </a:prstGeom>
          <a:solidFill>
            <a:srgbClr val="0948C9"/>
          </a:solidFill>
          <a:ln>
            <a:solidFill>
              <a:srgbClr val="0948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>
              <a:solidFill>
                <a:srgbClr val="FFFFFF"/>
              </a:solidFill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C3E434FE-1E61-F24A-7D44-F545C06F8C42}"/>
              </a:ext>
            </a:extLst>
          </p:cNvPr>
          <p:cNvGrpSpPr/>
          <p:nvPr/>
        </p:nvGrpSpPr>
        <p:grpSpPr>
          <a:xfrm>
            <a:off x="3525218" y="620688"/>
            <a:ext cx="2054894" cy="1054568"/>
            <a:chOff x="1983690" y="4427520"/>
            <a:chExt cx="4463487" cy="2235217"/>
          </a:xfrm>
        </p:grpSpPr>
        <p:pic>
          <p:nvPicPr>
            <p:cNvPr id="7" name="Picture 6" descr="A coffee cup with a spoon and a piece of cheese&#10;&#10;Description automatically generated">
              <a:extLst>
                <a:ext uri="{FF2B5EF4-FFF2-40B4-BE49-F238E27FC236}">
                  <a16:creationId xmlns:a16="http://schemas.microsoft.com/office/drawing/2014/main" id="{A7340D4B-6FA2-82A7-73D8-1DC411443BE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3691"/>
            <a:stretch/>
          </p:blipFill>
          <p:spPr>
            <a:xfrm>
              <a:off x="1983690" y="5335478"/>
              <a:ext cx="2022467" cy="1327259"/>
            </a:xfrm>
            <a:prstGeom prst="rect">
              <a:avLst/>
            </a:prstGeom>
          </p:spPr>
        </p:pic>
        <p:pic>
          <p:nvPicPr>
            <p:cNvPr id="9" name="Picture 8" descr="A milk carton and a pitcher&#10;&#10;Description automatically generated">
              <a:extLst>
                <a:ext uri="{FF2B5EF4-FFF2-40B4-BE49-F238E27FC236}">
                  <a16:creationId xmlns:a16="http://schemas.microsoft.com/office/drawing/2014/main" id="{C26F4B15-EEA4-8D65-B314-34ED75C3B849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11960" y="4427520"/>
              <a:ext cx="2235217" cy="2235217"/>
            </a:xfrm>
            <a:prstGeom prst="rect">
              <a:avLst/>
            </a:prstGeom>
          </p:spPr>
        </p:pic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49259262-29C6-8D08-632C-4B91C1EA54F6}"/>
              </a:ext>
            </a:extLst>
          </p:cNvPr>
          <p:cNvGrpSpPr/>
          <p:nvPr/>
        </p:nvGrpSpPr>
        <p:grpSpPr>
          <a:xfrm>
            <a:off x="3965656" y="4733681"/>
            <a:ext cx="1803222" cy="1233953"/>
            <a:chOff x="4470218" y="3830777"/>
            <a:chExt cx="4113689" cy="3256392"/>
          </a:xfrm>
        </p:grpSpPr>
        <p:pic>
          <p:nvPicPr>
            <p:cNvPr id="11" name="Picture 10" descr="A milk carton and a pitcher&#10;&#10;Description automatically generated">
              <a:extLst>
                <a:ext uri="{FF2B5EF4-FFF2-40B4-BE49-F238E27FC236}">
                  <a16:creationId xmlns:a16="http://schemas.microsoft.com/office/drawing/2014/main" id="{B87F61AA-B0B7-9CBB-CEE1-04E3487EA264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44095" y="3830777"/>
              <a:ext cx="2235217" cy="2235217"/>
            </a:xfrm>
            <a:prstGeom prst="rect">
              <a:avLst/>
            </a:prstGeom>
          </p:spPr>
        </p:pic>
        <p:pic>
          <p:nvPicPr>
            <p:cNvPr id="12" name="Picture 11" descr="A yellow teapot with a blue bag&#10;&#10;Description automatically generated">
              <a:extLst>
                <a:ext uri="{FF2B5EF4-FFF2-40B4-BE49-F238E27FC236}">
                  <a16:creationId xmlns:a16="http://schemas.microsoft.com/office/drawing/2014/main" id="{E696869B-C54D-60B7-C14F-8D529A1E45F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72498" y="4647248"/>
              <a:ext cx="2211409" cy="2439921"/>
            </a:xfrm>
            <a:prstGeom prst="rect">
              <a:avLst/>
            </a:prstGeom>
          </p:spPr>
        </p:pic>
        <p:pic>
          <p:nvPicPr>
            <p:cNvPr id="19" name="Picture 18" descr="A white bowl with yellow rim and a white plate&#10;&#10;Description automatically generated">
              <a:extLst>
                <a:ext uri="{FF2B5EF4-FFF2-40B4-BE49-F238E27FC236}">
                  <a16:creationId xmlns:a16="http://schemas.microsoft.com/office/drawing/2014/main" id="{4205D8DA-B364-7E65-60F9-EA45C12F33AF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70218" y="4948385"/>
              <a:ext cx="1615031" cy="1781917"/>
            </a:xfrm>
            <a:prstGeom prst="rect">
              <a:avLst/>
            </a:prstGeom>
          </p:spPr>
        </p:pic>
      </p:grpSp>
      <p:pic>
        <p:nvPicPr>
          <p:cNvPr id="20" name="Picture 19" descr="A cup of tea with a lemon&#10;&#10;Description automatically generated">
            <a:extLst>
              <a:ext uri="{FF2B5EF4-FFF2-40B4-BE49-F238E27FC236}">
                <a16:creationId xmlns:a16="http://schemas.microsoft.com/office/drawing/2014/main" id="{76B46D04-FE1E-3746-B63D-0B4F48F7176B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4725144"/>
            <a:ext cx="1103856" cy="1103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81345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9F2A3BB-CF6C-1B61-360E-A9DE43159DC4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948C9"/>
          </a:solidFill>
          <a:ln>
            <a:solidFill>
              <a:srgbClr val="0948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81A0EDE-BFCA-E133-694F-E1782B8B6C70}"/>
              </a:ext>
            </a:extLst>
          </p:cNvPr>
          <p:cNvSpPr/>
          <p:nvPr/>
        </p:nvSpPr>
        <p:spPr>
          <a:xfrm>
            <a:off x="179512" y="44624"/>
            <a:ext cx="8784976" cy="6750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D1C0F48-9E7D-B895-27D4-DB546D7D4CB1}"/>
              </a:ext>
            </a:extLst>
          </p:cNvPr>
          <p:cNvSpPr/>
          <p:nvPr/>
        </p:nvSpPr>
        <p:spPr>
          <a:xfrm>
            <a:off x="395536" y="2564904"/>
            <a:ext cx="2088232" cy="1728192"/>
          </a:xfrm>
          <a:prstGeom prst="rect">
            <a:avLst/>
          </a:prstGeom>
          <a:solidFill>
            <a:schemeClr val="tx2"/>
          </a:solidFill>
          <a:ln w="28575">
            <a:solidFill>
              <a:srgbClr val="0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dirty="0">
                <a:solidFill>
                  <a:srgbClr val="000000"/>
                </a:solidFill>
                <a:latin typeface="Comic Sans MS" panose="030F0702030302020204" pitchFamily="66" charset="0"/>
              </a:rPr>
              <a:t>Je </a:t>
            </a:r>
            <a:r>
              <a:rPr lang="en-GB" sz="360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voudrai</a:t>
            </a:r>
            <a:r>
              <a:rPr lang="en-GB" sz="3600" dirty="0" err="1">
                <a:solidFill>
                  <a:srgbClr val="969696"/>
                </a:solidFill>
                <a:latin typeface="Comic Sans MS" panose="030F0702030302020204" pitchFamily="66" charset="0"/>
              </a:rPr>
              <a:t>s</a:t>
            </a:r>
            <a:endParaRPr lang="en-GB" sz="3600" dirty="0">
              <a:solidFill>
                <a:srgbClr val="969696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ED337C4-C808-168B-CE58-3EC42EFE533A}"/>
              </a:ext>
            </a:extLst>
          </p:cNvPr>
          <p:cNvSpPr/>
          <p:nvPr/>
        </p:nvSpPr>
        <p:spPr>
          <a:xfrm>
            <a:off x="3527884" y="188640"/>
            <a:ext cx="5220580" cy="6480000"/>
          </a:xfrm>
          <a:prstGeom prst="rect">
            <a:avLst/>
          </a:prstGeom>
          <a:solidFill>
            <a:schemeClr val="tx2"/>
          </a:solidFill>
          <a:ln w="28575">
            <a:solidFill>
              <a:srgbClr val="0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70000"/>
              </a:lnSpc>
            </a:pPr>
            <a:r>
              <a:rPr lang="en-GB" sz="3600" dirty="0">
                <a:solidFill>
                  <a:srgbClr val="000000"/>
                </a:solidFill>
                <a:latin typeface="Comic Sans MS" panose="030F0702030302020204" pitchFamily="66" charset="0"/>
              </a:rPr>
              <a:t>un café</a:t>
            </a:r>
          </a:p>
          <a:p>
            <a:pPr>
              <a:lnSpc>
                <a:spcPct val="70000"/>
              </a:lnSpc>
            </a:pPr>
            <a:endParaRPr lang="en-GB" sz="360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>
              <a:lnSpc>
                <a:spcPct val="70000"/>
              </a:lnSpc>
            </a:pPr>
            <a:r>
              <a:rPr lang="en-GB" sz="3600" dirty="0">
                <a:solidFill>
                  <a:srgbClr val="000000"/>
                </a:solidFill>
                <a:latin typeface="Comic Sans MS" panose="030F0702030302020204" pitchFamily="66" charset="0"/>
              </a:rPr>
              <a:t>un café au lait</a:t>
            </a:r>
          </a:p>
          <a:p>
            <a:pPr>
              <a:lnSpc>
                <a:spcPct val="70000"/>
              </a:lnSpc>
            </a:pPr>
            <a:endParaRPr lang="en-GB" sz="360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>
              <a:lnSpc>
                <a:spcPct val="70000"/>
              </a:lnSpc>
            </a:pPr>
            <a:r>
              <a:rPr lang="en-GB" sz="3600" dirty="0">
                <a:solidFill>
                  <a:srgbClr val="000000"/>
                </a:solidFill>
                <a:latin typeface="Comic Sans MS" panose="030F0702030302020204" pitchFamily="66" charset="0"/>
              </a:rPr>
              <a:t>un </a:t>
            </a:r>
            <a:r>
              <a:rPr lang="en-GB" sz="360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chocola</a:t>
            </a:r>
            <a:r>
              <a:rPr lang="en-GB" sz="3600" dirty="0" err="1">
                <a:solidFill>
                  <a:srgbClr val="969696"/>
                </a:solidFill>
                <a:latin typeface="Comic Sans MS" panose="030F0702030302020204" pitchFamily="66" charset="0"/>
              </a:rPr>
              <a:t>t</a:t>
            </a:r>
            <a:r>
              <a:rPr lang="en-GB" sz="3600" dirty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en-GB" sz="360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chau</a:t>
            </a:r>
            <a:r>
              <a:rPr lang="en-GB" sz="3600" dirty="0" err="1">
                <a:solidFill>
                  <a:srgbClr val="969696"/>
                </a:solidFill>
                <a:latin typeface="Comic Sans MS" panose="030F0702030302020204" pitchFamily="66" charset="0"/>
              </a:rPr>
              <a:t>d</a:t>
            </a:r>
            <a:endParaRPr lang="en-GB" sz="3600" dirty="0">
              <a:solidFill>
                <a:srgbClr val="969696"/>
              </a:solidFill>
              <a:latin typeface="Comic Sans MS" panose="030F0702030302020204" pitchFamily="66" charset="0"/>
            </a:endParaRPr>
          </a:p>
          <a:p>
            <a:pPr>
              <a:lnSpc>
                <a:spcPct val="70000"/>
              </a:lnSpc>
            </a:pPr>
            <a:endParaRPr lang="en-GB" sz="3600" dirty="0">
              <a:solidFill>
                <a:srgbClr val="969696"/>
              </a:solidFill>
              <a:latin typeface="Comic Sans MS" panose="030F0702030302020204" pitchFamily="66" charset="0"/>
            </a:endParaRPr>
          </a:p>
          <a:p>
            <a:pPr>
              <a:lnSpc>
                <a:spcPct val="70000"/>
              </a:lnSpc>
            </a:pPr>
            <a:r>
              <a:rPr lang="en-GB" sz="3600" dirty="0">
                <a:solidFill>
                  <a:srgbClr val="000000"/>
                </a:solidFill>
                <a:latin typeface="Comic Sans MS" panose="030F0702030302020204" pitchFamily="66" charset="0"/>
              </a:rPr>
              <a:t>un coca</a:t>
            </a:r>
          </a:p>
          <a:p>
            <a:pPr>
              <a:lnSpc>
                <a:spcPct val="70000"/>
              </a:lnSpc>
            </a:pPr>
            <a:endParaRPr lang="en-GB" sz="360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>
              <a:lnSpc>
                <a:spcPct val="70000"/>
              </a:lnSpc>
            </a:pPr>
            <a:r>
              <a:rPr lang="en-GB" sz="3600" dirty="0">
                <a:solidFill>
                  <a:srgbClr val="000000"/>
                </a:solidFill>
                <a:latin typeface="Comic Sans MS" panose="030F0702030302020204" pitchFamily="66" charset="0"/>
              </a:rPr>
              <a:t>un ju</a:t>
            </a:r>
            <a:r>
              <a:rPr lang="en-GB" sz="3600" dirty="0">
                <a:solidFill>
                  <a:srgbClr val="969696"/>
                </a:solidFill>
                <a:latin typeface="Comic Sans MS" panose="030F0702030302020204" pitchFamily="66" charset="0"/>
              </a:rPr>
              <a:t>s</a:t>
            </a:r>
            <a:r>
              <a:rPr lang="en-GB" sz="3600" dirty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en-GB" sz="360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d’orang</a:t>
            </a:r>
            <a:r>
              <a:rPr lang="en-GB" sz="3600" dirty="0" err="1">
                <a:solidFill>
                  <a:srgbClr val="969696"/>
                </a:solidFill>
                <a:latin typeface="Comic Sans MS" panose="030F0702030302020204" pitchFamily="66" charset="0"/>
              </a:rPr>
              <a:t>e</a:t>
            </a:r>
            <a:endParaRPr lang="en-GB" sz="3600" dirty="0">
              <a:solidFill>
                <a:srgbClr val="969696"/>
              </a:solidFill>
              <a:latin typeface="Comic Sans MS" panose="030F0702030302020204" pitchFamily="66" charset="0"/>
            </a:endParaRPr>
          </a:p>
          <a:p>
            <a:pPr>
              <a:lnSpc>
                <a:spcPct val="70000"/>
              </a:lnSpc>
            </a:pPr>
            <a:endParaRPr lang="en-GB" sz="360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>
              <a:lnSpc>
                <a:spcPct val="70000"/>
              </a:lnSpc>
            </a:pPr>
            <a:r>
              <a:rPr lang="en-GB" sz="3600" dirty="0">
                <a:solidFill>
                  <a:srgbClr val="000000"/>
                </a:solidFill>
                <a:latin typeface="Comic Sans MS" panose="030F0702030302020204" pitchFamily="66" charset="0"/>
              </a:rPr>
              <a:t>un </a:t>
            </a:r>
            <a:r>
              <a:rPr lang="en-GB" sz="360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orangina</a:t>
            </a:r>
            <a:endParaRPr lang="en-GB" sz="360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>
              <a:lnSpc>
                <a:spcPct val="70000"/>
              </a:lnSpc>
            </a:pPr>
            <a:endParaRPr lang="en-GB" sz="360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>
              <a:lnSpc>
                <a:spcPct val="70000"/>
              </a:lnSpc>
            </a:pPr>
            <a:r>
              <a:rPr lang="en-GB" sz="3600" dirty="0">
                <a:solidFill>
                  <a:srgbClr val="000000"/>
                </a:solidFill>
                <a:latin typeface="Comic Sans MS" panose="030F0702030302020204" pitchFamily="66" charset="0"/>
              </a:rPr>
              <a:t>un </a:t>
            </a:r>
            <a:r>
              <a:rPr lang="en-GB" sz="360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t</a:t>
            </a:r>
            <a:r>
              <a:rPr lang="en-GB" sz="3600" dirty="0" err="1">
                <a:solidFill>
                  <a:srgbClr val="969696"/>
                </a:solidFill>
                <a:latin typeface="Comic Sans MS" panose="030F0702030302020204" pitchFamily="66" charset="0"/>
              </a:rPr>
              <a:t>h</a:t>
            </a:r>
            <a:r>
              <a:rPr lang="en-GB" sz="360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é</a:t>
            </a:r>
            <a:r>
              <a:rPr lang="en-GB" sz="3600" dirty="0">
                <a:solidFill>
                  <a:srgbClr val="000000"/>
                </a:solidFill>
                <a:latin typeface="Comic Sans MS" panose="030F0702030302020204" pitchFamily="66" charset="0"/>
              </a:rPr>
              <a:t> au citron</a:t>
            </a:r>
          </a:p>
          <a:p>
            <a:pPr>
              <a:lnSpc>
                <a:spcPct val="70000"/>
              </a:lnSpc>
            </a:pPr>
            <a:endParaRPr lang="en-GB" sz="360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>
              <a:lnSpc>
                <a:spcPct val="70000"/>
              </a:lnSpc>
            </a:pPr>
            <a:r>
              <a:rPr lang="en-GB" sz="3600" dirty="0">
                <a:solidFill>
                  <a:srgbClr val="000000"/>
                </a:solidFill>
                <a:latin typeface="Comic Sans MS" panose="030F0702030302020204" pitchFamily="66" charset="0"/>
              </a:rPr>
              <a:t>un </a:t>
            </a:r>
            <a:r>
              <a:rPr lang="en-GB" sz="360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thé</a:t>
            </a:r>
            <a:r>
              <a:rPr lang="en-GB" sz="3600" dirty="0">
                <a:solidFill>
                  <a:srgbClr val="000000"/>
                </a:solidFill>
                <a:latin typeface="Comic Sans MS" panose="030F0702030302020204" pitchFamily="66" charset="0"/>
              </a:rPr>
              <a:t> au lait</a:t>
            </a:r>
          </a:p>
        </p:txBody>
      </p:sp>
      <p:pic>
        <p:nvPicPr>
          <p:cNvPr id="11" name="Picture 10" descr="A red circle with white headphones on it&#10;&#10;Description automatically generated">
            <a:extLst>
              <a:ext uri="{FF2B5EF4-FFF2-40B4-BE49-F238E27FC236}">
                <a16:creationId xmlns:a16="http://schemas.microsoft.com/office/drawing/2014/main" id="{6A3E555D-30E7-2D9A-1040-C52437F124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71" y="191415"/>
            <a:ext cx="1461424" cy="1461424"/>
          </a:xfrm>
          <a:prstGeom prst="rect">
            <a:avLst/>
          </a:prstGeom>
        </p:spPr>
      </p:pic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66835C4D-9651-6463-8260-ED15DE36E792}"/>
              </a:ext>
            </a:extLst>
          </p:cNvPr>
          <p:cNvCxnSpPr>
            <a:stCxn id="6" idx="3"/>
          </p:cNvCxnSpPr>
          <p:nvPr/>
        </p:nvCxnSpPr>
        <p:spPr>
          <a:xfrm>
            <a:off x="2483768" y="3429000"/>
            <a:ext cx="1044116" cy="0"/>
          </a:xfrm>
          <a:prstGeom prst="straightConnector1">
            <a:avLst/>
          </a:prstGeom>
          <a:ln w="76200">
            <a:solidFill>
              <a:srgbClr val="0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oup 14">
            <a:extLst>
              <a:ext uri="{FF2B5EF4-FFF2-40B4-BE49-F238E27FC236}">
                <a16:creationId xmlns:a16="http://schemas.microsoft.com/office/drawing/2014/main" id="{A399E814-3F22-E85D-867F-0A8AED2E614E}"/>
              </a:ext>
            </a:extLst>
          </p:cNvPr>
          <p:cNvGrpSpPr/>
          <p:nvPr/>
        </p:nvGrpSpPr>
        <p:grpSpPr>
          <a:xfrm>
            <a:off x="5169585" y="258355"/>
            <a:ext cx="1460506" cy="771739"/>
            <a:chOff x="107504" y="1195965"/>
            <a:chExt cx="2859175" cy="1444870"/>
          </a:xfrm>
        </p:grpSpPr>
        <p:pic>
          <p:nvPicPr>
            <p:cNvPr id="17" name="Picture 16" descr="A coffee cup with a spoon and a piece of cheese&#10;&#10;Description automatically generated">
              <a:extLst>
                <a:ext uri="{FF2B5EF4-FFF2-40B4-BE49-F238E27FC236}">
                  <a16:creationId xmlns:a16="http://schemas.microsoft.com/office/drawing/2014/main" id="{80542E80-8942-65FF-C887-BFAB058A883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3691"/>
            <a:stretch/>
          </p:blipFill>
          <p:spPr>
            <a:xfrm>
              <a:off x="107504" y="1735958"/>
              <a:ext cx="1364645" cy="904877"/>
            </a:xfrm>
            <a:prstGeom prst="rect">
              <a:avLst/>
            </a:prstGeom>
          </p:spPr>
        </p:pic>
        <p:pic>
          <p:nvPicPr>
            <p:cNvPr id="20" name="Picture 19" descr="A coffee pot with a handle&#10;&#10;Description automatically generated">
              <a:extLst>
                <a:ext uri="{FF2B5EF4-FFF2-40B4-BE49-F238E27FC236}">
                  <a16:creationId xmlns:a16="http://schemas.microsoft.com/office/drawing/2014/main" id="{7DF8DF0C-C926-C65B-A3C7-65ED0FB1C63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21809" y="1195965"/>
              <a:ext cx="1444870" cy="1444870"/>
            </a:xfrm>
            <a:prstGeom prst="rect">
              <a:avLst/>
            </a:prstGeom>
          </p:spPr>
        </p:pic>
      </p:grpSp>
      <p:pic>
        <p:nvPicPr>
          <p:cNvPr id="21" name="Picture 20" descr="A brown mug with white foam and blue handle&#10;&#10;Description automatically generated">
            <a:extLst>
              <a:ext uri="{FF2B5EF4-FFF2-40B4-BE49-F238E27FC236}">
                <a16:creationId xmlns:a16="http://schemas.microsoft.com/office/drawing/2014/main" id="{F46D7165-9F3C-51EE-E333-9C946ED022A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1793109"/>
            <a:ext cx="843803" cy="843803"/>
          </a:xfrm>
          <a:prstGeom prst="rect">
            <a:avLst/>
          </a:prstGeom>
        </p:spPr>
      </p:pic>
      <p:pic>
        <p:nvPicPr>
          <p:cNvPr id="22" name="Picture 21" descr="A two soda cans on a black background&#10;&#10;Description automatically generated">
            <a:extLst>
              <a:ext uri="{FF2B5EF4-FFF2-40B4-BE49-F238E27FC236}">
                <a16:creationId xmlns:a16="http://schemas.microsoft.com/office/drawing/2014/main" id="{34ABA6EB-BABD-1957-D403-296E2042A9F1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18" r="27921"/>
          <a:stretch/>
        </p:blipFill>
        <p:spPr>
          <a:xfrm>
            <a:off x="5370289" y="2374018"/>
            <a:ext cx="723618" cy="1165974"/>
          </a:xfrm>
          <a:prstGeom prst="rect">
            <a:avLst/>
          </a:prstGeom>
        </p:spPr>
      </p:pic>
      <p:pic>
        <p:nvPicPr>
          <p:cNvPr id="23" name="Picture 22" descr="A yellow drink with straw and a slice of orange&#10;&#10;Description automatically generated">
            <a:extLst>
              <a:ext uri="{FF2B5EF4-FFF2-40B4-BE49-F238E27FC236}">
                <a16:creationId xmlns:a16="http://schemas.microsoft.com/office/drawing/2014/main" id="{4AFCB0B3-2D53-A8DE-45A7-BD531CF2299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5955" y="3119200"/>
            <a:ext cx="1074465" cy="1074465"/>
          </a:xfrm>
          <a:prstGeom prst="rect">
            <a:avLst/>
          </a:prstGeom>
        </p:spPr>
      </p:pic>
      <p:pic>
        <p:nvPicPr>
          <p:cNvPr id="24" name="Picture 23" descr="A bottle of orange soda&#10;&#10;Description automatically generated">
            <a:extLst>
              <a:ext uri="{FF2B5EF4-FFF2-40B4-BE49-F238E27FC236}">
                <a16:creationId xmlns:a16="http://schemas.microsoft.com/office/drawing/2014/main" id="{77DB30FD-DF6C-9BE8-8DE1-BE9BEF3C646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9838" y="4088093"/>
            <a:ext cx="930186" cy="930186"/>
          </a:xfrm>
          <a:prstGeom prst="rect">
            <a:avLst/>
          </a:prstGeom>
        </p:spPr>
      </p:pic>
      <p:pic>
        <p:nvPicPr>
          <p:cNvPr id="29" name="Picture 28" descr="A white speech bubble in a circle&#10;&#10;Description automatically generated">
            <a:extLst>
              <a:ext uri="{FF2B5EF4-FFF2-40B4-BE49-F238E27FC236}">
                <a16:creationId xmlns:a16="http://schemas.microsoft.com/office/drawing/2014/main" id="{769335B6-86EA-27F5-AC30-7F07457C4819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0417" y="185390"/>
            <a:ext cx="1515419" cy="1515419"/>
          </a:xfrm>
          <a:prstGeom prst="rect">
            <a:avLst/>
          </a:prstGeom>
        </p:spPr>
      </p:pic>
      <p:pic>
        <p:nvPicPr>
          <p:cNvPr id="3" name="Picture 2" descr="A cup of tea with a lemon&#10;&#10;Description automatically generated">
            <a:extLst>
              <a:ext uri="{FF2B5EF4-FFF2-40B4-BE49-F238E27FC236}">
                <a16:creationId xmlns:a16="http://schemas.microsoft.com/office/drawing/2014/main" id="{41D037A1-3AAB-4919-BEED-9FE68BB6A9EE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5836" y="4991851"/>
            <a:ext cx="810721" cy="810721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8698B0C5-B792-B9F3-A5EC-3F30BF670095}"/>
              </a:ext>
            </a:extLst>
          </p:cNvPr>
          <p:cNvGrpSpPr/>
          <p:nvPr/>
        </p:nvGrpSpPr>
        <p:grpSpPr>
          <a:xfrm>
            <a:off x="6419108" y="5745084"/>
            <a:ext cx="1294565" cy="923556"/>
            <a:chOff x="4470218" y="3830777"/>
            <a:chExt cx="4113689" cy="3256392"/>
          </a:xfrm>
        </p:grpSpPr>
        <p:pic>
          <p:nvPicPr>
            <p:cNvPr id="8" name="Picture 7" descr="A milk carton and a pitcher&#10;&#10;Description automatically generated">
              <a:extLst>
                <a:ext uri="{FF2B5EF4-FFF2-40B4-BE49-F238E27FC236}">
                  <a16:creationId xmlns:a16="http://schemas.microsoft.com/office/drawing/2014/main" id="{9F0FEEAE-AD19-E256-C5EA-811154147DD5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44095" y="3830777"/>
              <a:ext cx="2235217" cy="2235217"/>
            </a:xfrm>
            <a:prstGeom prst="rect">
              <a:avLst/>
            </a:prstGeom>
          </p:spPr>
        </p:pic>
        <p:pic>
          <p:nvPicPr>
            <p:cNvPr id="9" name="Picture 8" descr="A yellow teapot with a blue bag&#10;&#10;Description automatically generated">
              <a:extLst>
                <a:ext uri="{FF2B5EF4-FFF2-40B4-BE49-F238E27FC236}">
                  <a16:creationId xmlns:a16="http://schemas.microsoft.com/office/drawing/2014/main" id="{B815040D-7C4A-117E-1A2B-A5650B8FCCA9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72498" y="4647248"/>
              <a:ext cx="2211409" cy="2439921"/>
            </a:xfrm>
            <a:prstGeom prst="rect">
              <a:avLst/>
            </a:prstGeom>
          </p:spPr>
        </p:pic>
        <p:pic>
          <p:nvPicPr>
            <p:cNvPr id="10" name="Picture 9" descr="A white bowl with yellow rim and a white plate&#10;&#10;Description automatically generated">
              <a:extLst>
                <a:ext uri="{FF2B5EF4-FFF2-40B4-BE49-F238E27FC236}">
                  <a16:creationId xmlns:a16="http://schemas.microsoft.com/office/drawing/2014/main" id="{8D53FF4D-B5F1-FECF-0B34-821CD2D0A8BE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70218" y="4948385"/>
              <a:ext cx="1615031" cy="1781917"/>
            </a:xfrm>
            <a:prstGeom prst="rect">
              <a:avLst/>
            </a:prstGeom>
          </p:spPr>
        </p:pic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83D6B7D-5684-736C-D039-F5EB0CE4A3D8}"/>
              </a:ext>
            </a:extLst>
          </p:cNvPr>
          <p:cNvGrpSpPr/>
          <p:nvPr/>
        </p:nvGrpSpPr>
        <p:grpSpPr>
          <a:xfrm>
            <a:off x="6558063" y="827798"/>
            <a:ext cx="1679040" cy="854874"/>
            <a:chOff x="1983690" y="4427520"/>
            <a:chExt cx="4463487" cy="2235217"/>
          </a:xfrm>
        </p:grpSpPr>
        <p:pic>
          <p:nvPicPr>
            <p:cNvPr id="13" name="Picture 12" descr="A coffee cup with a spoon and a piece of cheese&#10;&#10;Description automatically generated">
              <a:extLst>
                <a:ext uri="{FF2B5EF4-FFF2-40B4-BE49-F238E27FC236}">
                  <a16:creationId xmlns:a16="http://schemas.microsoft.com/office/drawing/2014/main" id="{361D789A-4923-3CA5-ACF4-50A095E35E6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3691"/>
            <a:stretch/>
          </p:blipFill>
          <p:spPr>
            <a:xfrm>
              <a:off x="1983690" y="5335478"/>
              <a:ext cx="2022467" cy="1327259"/>
            </a:xfrm>
            <a:prstGeom prst="rect">
              <a:avLst/>
            </a:prstGeom>
          </p:spPr>
        </p:pic>
        <p:pic>
          <p:nvPicPr>
            <p:cNvPr id="16" name="Picture 15" descr="A milk carton and a pitcher&#10;&#10;Description automatically generated">
              <a:extLst>
                <a:ext uri="{FF2B5EF4-FFF2-40B4-BE49-F238E27FC236}">
                  <a16:creationId xmlns:a16="http://schemas.microsoft.com/office/drawing/2014/main" id="{5ADB6799-E917-19AE-0773-C0C734D35B2F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11960" y="4427520"/>
              <a:ext cx="2235217" cy="223521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65359961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itl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ext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ext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2_Titl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2_Text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itl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ext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itl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ext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itle"/>
</p:tagLst>
</file>

<file path=ppt/theme/theme1.xml><?xml version="1.0" encoding="utf-8"?>
<a:theme xmlns:a="http://schemas.openxmlformats.org/drawingml/2006/main" name="ind_0738_slide">
  <a:themeElements>
    <a:clrScheme name="ind_0738_slide 2">
      <a:dk1>
        <a:srgbClr val="333333"/>
      </a:dk1>
      <a:lt1>
        <a:srgbClr val="FFFFFF"/>
      </a:lt1>
      <a:dk2>
        <a:srgbClr val="3333CC"/>
      </a:dk2>
      <a:lt2>
        <a:srgbClr val="FFFFFF"/>
      </a:lt2>
      <a:accent1>
        <a:srgbClr val="9CCFFF"/>
      </a:accent1>
      <a:accent2>
        <a:srgbClr val="CCCCFF"/>
      </a:accent2>
      <a:accent3>
        <a:srgbClr val="ADADE2"/>
      </a:accent3>
      <a:accent4>
        <a:srgbClr val="DADADA"/>
      </a:accent4>
      <a:accent5>
        <a:srgbClr val="CBE4FF"/>
      </a:accent5>
      <a:accent6>
        <a:srgbClr val="B9B9E7"/>
      </a:accent6>
      <a:hlink>
        <a:srgbClr val="98EEE3"/>
      </a:hlink>
      <a:folHlink>
        <a:srgbClr val="EADCF7"/>
      </a:folHlink>
    </a:clrScheme>
    <a:fontScheme name="ind_0738_slid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ind_0738_slide 1">
        <a:dk1>
          <a:srgbClr val="333333"/>
        </a:dk1>
        <a:lt1>
          <a:srgbClr val="FFFFFF"/>
        </a:lt1>
        <a:dk2>
          <a:srgbClr val="3333CC"/>
        </a:dk2>
        <a:lt2>
          <a:srgbClr val="FFFFFF"/>
        </a:lt2>
        <a:accent1>
          <a:srgbClr val="9B9BFF"/>
        </a:accent1>
        <a:accent2>
          <a:srgbClr val="ADADE0"/>
        </a:accent2>
        <a:accent3>
          <a:srgbClr val="ADADE2"/>
        </a:accent3>
        <a:accent4>
          <a:srgbClr val="DADADA"/>
        </a:accent4>
        <a:accent5>
          <a:srgbClr val="CBCBFF"/>
        </a:accent5>
        <a:accent6>
          <a:srgbClr val="9C9CCB"/>
        </a:accent6>
        <a:hlink>
          <a:srgbClr val="D9D9FF"/>
        </a:hlink>
        <a:folHlink>
          <a:srgbClr val="BABA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d_0738_slide 2">
        <a:dk1>
          <a:srgbClr val="333333"/>
        </a:dk1>
        <a:lt1>
          <a:srgbClr val="FFFFFF"/>
        </a:lt1>
        <a:dk2>
          <a:srgbClr val="3333CC"/>
        </a:dk2>
        <a:lt2>
          <a:srgbClr val="FFFFFF"/>
        </a:lt2>
        <a:accent1>
          <a:srgbClr val="9CCFFF"/>
        </a:accent1>
        <a:accent2>
          <a:srgbClr val="CCCCFF"/>
        </a:accent2>
        <a:accent3>
          <a:srgbClr val="ADADE2"/>
        </a:accent3>
        <a:accent4>
          <a:srgbClr val="DADADA"/>
        </a:accent4>
        <a:accent5>
          <a:srgbClr val="CBE4FF"/>
        </a:accent5>
        <a:accent6>
          <a:srgbClr val="B9B9E7"/>
        </a:accent6>
        <a:hlink>
          <a:srgbClr val="98EEE3"/>
        </a:hlink>
        <a:folHlink>
          <a:srgbClr val="EADCF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d_0738_slide 3">
        <a:dk1>
          <a:srgbClr val="333333"/>
        </a:dk1>
        <a:lt1>
          <a:srgbClr val="FFFFFF"/>
        </a:lt1>
        <a:dk2>
          <a:srgbClr val="3333CC"/>
        </a:dk2>
        <a:lt2>
          <a:srgbClr val="FFFFFF"/>
        </a:lt2>
        <a:accent1>
          <a:srgbClr val="C9C9FF"/>
        </a:accent1>
        <a:accent2>
          <a:srgbClr val="FFBFA8"/>
        </a:accent2>
        <a:accent3>
          <a:srgbClr val="ADADE2"/>
        </a:accent3>
        <a:accent4>
          <a:srgbClr val="DADADA"/>
        </a:accent4>
        <a:accent5>
          <a:srgbClr val="E1E1FF"/>
        </a:accent5>
        <a:accent6>
          <a:srgbClr val="E7AD98"/>
        </a:accent6>
        <a:hlink>
          <a:srgbClr val="F2EA7C"/>
        </a:hlink>
        <a:folHlink>
          <a:srgbClr val="9BF5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d_0738_slide 4">
        <a:dk1>
          <a:srgbClr val="333333"/>
        </a:dk1>
        <a:lt1>
          <a:srgbClr val="FFFFFF"/>
        </a:lt1>
        <a:dk2>
          <a:srgbClr val="3333CC"/>
        </a:dk2>
        <a:lt2>
          <a:srgbClr val="FFFFFF"/>
        </a:lt2>
        <a:accent1>
          <a:srgbClr val="FFDD7D"/>
        </a:accent1>
        <a:accent2>
          <a:srgbClr val="A6F092"/>
        </a:accent2>
        <a:accent3>
          <a:srgbClr val="ADADE2"/>
        </a:accent3>
        <a:accent4>
          <a:srgbClr val="DADADA"/>
        </a:accent4>
        <a:accent5>
          <a:srgbClr val="FFEBBF"/>
        </a:accent5>
        <a:accent6>
          <a:srgbClr val="96D984"/>
        </a:accent6>
        <a:hlink>
          <a:srgbClr val="FFBAC1"/>
        </a:hlink>
        <a:folHlink>
          <a:srgbClr val="C9C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d_0738_slide 5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9B9BFF"/>
        </a:accent1>
        <a:accent2>
          <a:srgbClr val="ADADE0"/>
        </a:accent2>
        <a:accent3>
          <a:srgbClr val="FFFFFF"/>
        </a:accent3>
        <a:accent4>
          <a:srgbClr val="000000"/>
        </a:accent4>
        <a:accent5>
          <a:srgbClr val="CBCBFF"/>
        </a:accent5>
        <a:accent6>
          <a:srgbClr val="9C9CCB"/>
        </a:accent6>
        <a:hlink>
          <a:srgbClr val="D9D9FF"/>
        </a:hlink>
        <a:folHlink>
          <a:srgbClr val="BABA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_0738_slide 6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9CCF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BE4FF"/>
        </a:accent5>
        <a:accent6>
          <a:srgbClr val="B9B9E7"/>
        </a:accent6>
        <a:hlink>
          <a:srgbClr val="98EEE3"/>
        </a:hlink>
        <a:folHlink>
          <a:srgbClr val="EADCF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_0738_slide 7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C9C9FF"/>
        </a:accent1>
        <a:accent2>
          <a:srgbClr val="FFBFA8"/>
        </a:accent2>
        <a:accent3>
          <a:srgbClr val="FFFFFF"/>
        </a:accent3>
        <a:accent4>
          <a:srgbClr val="000000"/>
        </a:accent4>
        <a:accent5>
          <a:srgbClr val="E1E1FF"/>
        </a:accent5>
        <a:accent6>
          <a:srgbClr val="E7AD98"/>
        </a:accent6>
        <a:hlink>
          <a:srgbClr val="F2EA7C"/>
        </a:hlink>
        <a:folHlink>
          <a:srgbClr val="9BF58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_0738_slide 8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FFDD7D"/>
        </a:accent1>
        <a:accent2>
          <a:srgbClr val="A6F092"/>
        </a:accent2>
        <a:accent3>
          <a:srgbClr val="FFFFFF"/>
        </a:accent3>
        <a:accent4>
          <a:srgbClr val="000000"/>
        </a:accent4>
        <a:accent5>
          <a:srgbClr val="FFEBBF"/>
        </a:accent5>
        <a:accent6>
          <a:srgbClr val="96D984"/>
        </a:accent6>
        <a:hlink>
          <a:srgbClr val="FFBAC1"/>
        </a:hlink>
        <a:folHlink>
          <a:srgbClr val="C9C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1_Default Design 2">
      <a:dk1>
        <a:srgbClr val="333333"/>
      </a:dk1>
      <a:lt1>
        <a:srgbClr val="FFFFFF"/>
      </a:lt1>
      <a:dk2>
        <a:srgbClr val="3333CC"/>
      </a:dk2>
      <a:lt2>
        <a:srgbClr val="FFFFFF"/>
      </a:lt2>
      <a:accent1>
        <a:srgbClr val="9CCFFF"/>
      </a:accent1>
      <a:accent2>
        <a:srgbClr val="CCCCFF"/>
      </a:accent2>
      <a:accent3>
        <a:srgbClr val="ADADE2"/>
      </a:accent3>
      <a:accent4>
        <a:srgbClr val="DADADA"/>
      </a:accent4>
      <a:accent5>
        <a:srgbClr val="CBE4FF"/>
      </a:accent5>
      <a:accent6>
        <a:srgbClr val="B9B9E7"/>
      </a:accent6>
      <a:hlink>
        <a:srgbClr val="98EEE3"/>
      </a:hlink>
      <a:folHlink>
        <a:srgbClr val="EADCF7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333333"/>
        </a:dk1>
        <a:lt1>
          <a:srgbClr val="FFFFFF"/>
        </a:lt1>
        <a:dk2>
          <a:srgbClr val="3333CC"/>
        </a:dk2>
        <a:lt2>
          <a:srgbClr val="FFFFFF"/>
        </a:lt2>
        <a:accent1>
          <a:srgbClr val="9B9BFF"/>
        </a:accent1>
        <a:accent2>
          <a:srgbClr val="ADADE0"/>
        </a:accent2>
        <a:accent3>
          <a:srgbClr val="ADADE2"/>
        </a:accent3>
        <a:accent4>
          <a:srgbClr val="DADADA"/>
        </a:accent4>
        <a:accent5>
          <a:srgbClr val="CBCBFF"/>
        </a:accent5>
        <a:accent6>
          <a:srgbClr val="9C9CCB"/>
        </a:accent6>
        <a:hlink>
          <a:srgbClr val="D9D9FF"/>
        </a:hlink>
        <a:folHlink>
          <a:srgbClr val="BABA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333333"/>
        </a:dk1>
        <a:lt1>
          <a:srgbClr val="FFFFFF"/>
        </a:lt1>
        <a:dk2>
          <a:srgbClr val="3333CC"/>
        </a:dk2>
        <a:lt2>
          <a:srgbClr val="FFFFFF"/>
        </a:lt2>
        <a:accent1>
          <a:srgbClr val="9CCFFF"/>
        </a:accent1>
        <a:accent2>
          <a:srgbClr val="CCCCFF"/>
        </a:accent2>
        <a:accent3>
          <a:srgbClr val="ADADE2"/>
        </a:accent3>
        <a:accent4>
          <a:srgbClr val="DADADA"/>
        </a:accent4>
        <a:accent5>
          <a:srgbClr val="CBE4FF"/>
        </a:accent5>
        <a:accent6>
          <a:srgbClr val="B9B9E7"/>
        </a:accent6>
        <a:hlink>
          <a:srgbClr val="98EEE3"/>
        </a:hlink>
        <a:folHlink>
          <a:srgbClr val="EADCF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333333"/>
        </a:dk1>
        <a:lt1>
          <a:srgbClr val="FFFFFF"/>
        </a:lt1>
        <a:dk2>
          <a:srgbClr val="3333CC"/>
        </a:dk2>
        <a:lt2>
          <a:srgbClr val="FFFFFF"/>
        </a:lt2>
        <a:accent1>
          <a:srgbClr val="C9C9FF"/>
        </a:accent1>
        <a:accent2>
          <a:srgbClr val="FFBFA8"/>
        </a:accent2>
        <a:accent3>
          <a:srgbClr val="ADADE2"/>
        </a:accent3>
        <a:accent4>
          <a:srgbClr val="DADADA"/>
        </a:accent4>
        <a:accent5>
          <a:srgbClr val="E1E1FF"/>
        </a:accent5>
        <a:accent6>
          <a:srgbClr val="E7AD98"/>
        </a:accent6>
        <a:hlink>
          <a:srgbClr val="F2EA7C"/>
        </a:hlink>
        <a:folHlink>
          <a:srgbClr val="9BF5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333333"/>
        </a:dk1>
        <a:lt1>
          <a:srgbClr val="FFFFFF"/>
        </a:lt1>
        <a:dk2>
          <a:srgbClr val="3333CC"/>
        </a:dk2>
        <a:lt2>
          <a:srgbClr val="FFFFFF"/>
        </a:lt2>
        <a:accent1>
          <a:srgbClr val="FFDD7D"/>
        </a:accent1>
        <a:accent2>
          <a:srgbClr val="A6F092"/>
        </a:accent2>
        <a:accent3>
          <a:srgbClr val="ADADE2"/>
        </a:accent3>
        <a:accent4>
          <a:srgbClr val="DADADA"/>
        </a:accent4>
        <a:accent5>
          <a:srgbClr val="FFEBBF"/>
        </a:accent5>
        <a:accent6>
          <a:srgbClr val="96D984"/>
        </a:accent6>
        <a:hlink>
          <a:srgbClr val="FFBAC1"/>
        </a:hlink>
        <a:folHlink>
          <a:srgbClr val="C9C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9B9BFF"/>
        </a:accent1>
        <a:accent2>
          <a:srgbClr val="ADADE0"/>
        </a:accent2>
        <a:accent3>
          <a:srgbClr val="FFFFFF"/>
        </a:accent3>
        <a:accent4>
          <a:srgbClr val="000000"/>
        </a:accent4>
        <a:accent5>
          <a:srgbClr val="CBCBFF"/>
        </a:accent5>
        <a:accent6>
          <a:srgbClr val="9C9CCB"/>
        </a:accent6>
        <a:hlink>
          <a:srgbClr val="D9D9FF"/>
        </a:hlink>
        <a:folHlink>
          <a:srgbClr val="BABA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9CCF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BE4FF"/>
        </a:accent5>
        <a:accent6>
          <a:srgbClr val="B9B9E7"/>
        </a:accent6>
        <a:hlink>
          <a:srgbClr val="98EEE3"/>
        </a:hlink>
        <a:folHlink>
          <a:srgbClr val="EADCF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C9C9FF"/>
        </a:accent1>
        <a:accent2>
          <a:srgbClr val="FFBFA8"/>
        </a:accent2>
        <a:accent3>
          <a:srgbClr val="FFFFFF"/>
        </a:accent3>
        <a:accent4>
          <a:srgbClr val="000000"/>
        </a:accent4>
        <a:accent5>
          <a:srgbClr val="E1E1FF"/>
        </a:accent5>
        <a:accent6>
          <a:srgbClr val="E7AD98"/>
        </a:accent6>
        <a:hlink>
          <a:srgbClr val="F2EA7C"/>
        </a:hlink>
        <a:folHlink>
          <a:srgbClr val="9BF58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FFDD7D"/>
        </a:accent1>
        <a:accent2>
          <a:srgbClr val="A6F092"/>
        </a:accent2>
        <a:accent3>
          <a:srgbClr val="FFFFFF"/>
        </a:accent3>
        <a:accent4>
          <a:srgbClr val="000000"/>
        </a:accent4>
        <a:accent5>
          <a:srgbClr val="FFEBBF"/>
        </a:accent5>
        <a:accent6>
          <a:srgbClr val="96D984"/>
        </a:accent6>
        <a:hlink>
          <a:srgbClr val="FFBAC1"/>
        </a:hlink>
        <a:folHlink>
          <a:srgbClr val="C9C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Diseño predeterminado">
  <a:themeElements>
    <a:clrScheme name="Diseño predeterminado 5">
      <a:dk1>
        <a:srgbClr val="000000"/>
      </a:dk1>
      <a:lt1>
        <a:srgbClr val="FFFFD9"/>
      </a:lt1>
      <a:dk2>
        <a:srgbClr val="000000"/>
      </a:dk2>
      <a:lt2>
        <a:srgbClr val="777777"/>
      </a:lt2>
      <a:accent1>
        <a:srgbClr val="FFFFF7"/>
      </a:accent1>
      <a:accent2>
        <a:srgbClr val="33CCCC"/>
      </a:accent2>
      <a:accent3>
        <a:srgbClr val="FFFFE9"/>
      </a:accent3>
      <a:accent4>
        <a:srgbClr val="000000"/>
      </a:accent4>
      <a:accent5>
        <a:srgbClr val="FFFFFA"/>
      </a:accent5>
      <a:accent6>
        <a:srgbClr val="2DB9B9"/>
      </a:accent6>
      <a:hlink>
        <a:srgbClr val="FF5050"/>
      </a:hlink>
      <a:folHlink>
        <a:srgbClr val="FF99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_ind_0738_slide">
  <a:themeElements>
    <a:clrScheme name="ind_0738_slide 2">
      <a:dk1>
        <a:srgbClr val="333333"/>
      </a:dk1>
      <a:lt1>
        <a:srgbClr val="FFFFFF"/>
      </a:lt1>
      <a:dk2>
        <a:srgbClr val="3333CC"/>
      </a:dk2>
      <a:lt2>
        <a:srgbClr val="FFFFFF"/>
      </a:lt2>
      <a:accent1>
        <a:srgbClr val="9CCFFF"/>
      </a:accent1>
      <a:accent2>
        <a:srgbClr val="CCCCFF"/>
      </a:accent2>
      <a:accent3>
        <a:srgbClr val="ADADE2"/>
      </a:accent3>
      <a:accent4>
        <a:srgbClr val="DADADA"/>
      </a:accent4>
      <a:accent5>
        <a:srgbClr val="CBE4FF"/>
      </a:accent5>
      <a:accent6>
        <a:srgbClr val="B9B9E7"/>
      </a:accent6>
      <a:hlink>
        <a:srgbClr val="98EEE3"/>
      </a:hlink>
      <a:folHlink>
        <a:srgbClr val="EADCF7"/>
      </a:folHlink>
    </a:clrScheme>
    <a:fontScheme name="ind_0738_slid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ind_0738_slide 1">
        <a:dk1>
          <a:srgbClr val="333333"/>
        </a:dk1>
        <a:lt1>
          <a:srgbClr val="FFFFFF"/>
        </a:lt1>
        <a:dk2>
          <a:srgbClr val="3333CC"/>
        </a:dk2>
        <a:lt2>
          <a:srgbClr val="FFFFFF"/>
        </a:lt2>
        <a:accent1>
          <a:srgbClr val="9B9BFF"/>
        </a:accent1>
        <a:accent2>
          <a:srgbClr val="ADADE0"/>
        </a:accent2>
        <a:accent3>
          <a:srgbClr val="ADADE2"/>
        </a:accent3>
        <a:accent4>
          <a:srgbClr val="DADADA"/>
        </a:accent4>
        <a:accent5>
          <a:srgbClr val="CBCBFF"/>
        </a:accent5>
        <a:accent6>
          <a:srgbClr val="9C9CCB"/>
        </a:accent6>
        <a:hlink>
          <a:srgbClr val="D9D9FF"/>
        </a:hlink>
        <a:folHlink>
          <a:srgbClr val="BABA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d_0738_slide 2">
        <a:dk1>
          <a:srgbClr val="333333"/>
        </a:dk1>
        <a:lt1>
          <a:srgbClr val="FFFFFF"/>
        </a:lt1>
        <a:dk2>
          <a:srgbClr val="3333CC"/>
        </a:dk2>
        <a:lt2>
          <a:srgbClr val="FFFFFF"/>
        </a:lt2>
        <a:accent1>
          <a:srgbClr val="9CCFFF"/>
        </a:accent1>
        <a:accent2>
          <a:srgbClr val="CCCCFF"/>
        </a:accent2>
        <a:accent3>
          <a:srgbClr val="ADADE2"/>
        </a:accent3>
        <a:accent4>
          <a:srgbClr val="DADADA"/>
        </a:accent4>
        <a:accent5>
          <a:srgbClr val="CBE4FF"/>
        </a:accent5>
        <a:accent6>
          <a:srgbClr val="B9B9E7"/>
        </a:accent6>
        <a:hlink>
          <a:srgbClr val="98EEE3"/>
        </a:hlink>
        <a:folHlink>
          <a:srgbClr val="EADCF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d_0738_slide 3">
        <a:dk1>
          <a:srgbClr val="333333"/>
        </a:dk1>
        <a:lt1>
          <a:srgbClr val="FFFFFF"/>
        </a:lt1>
        <a:dk2>
          <a:srgbClr val="3333CC"/>
        </a:dk2>
        <a:lt2>
          <a:srgbClr val="FFFFFF"/>
        </a:lt2>
        <a:accent1>
          <a:srgbClr val="C9C9FF"/>
        </a:accent1>
        <a:accent2>
          <a:srgbClr val="FFBFA8"/>
        </a:accent2>
        <a:accent3>
          <a:srgbClr val="ADADE2"/>
        </a:accent3>
        <a:accent4>
          <a:srgbClr val="DADADA"/>
        </a:accent4>
        <a:accent5>
          <a:srgbClr val="E1E1FF"/>
        </a:accent5>
        <a:accent6>
          <a:srgbClr val="E7AD98"/>
        </a:accent6>
        <a:hlink>
          <a:srgbClr val="F2EA7C"/>
        </a:hlink>
        <a:folHlink>
          <a:srgbClr val="9BF5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d_0738_slide 4">
        <a:dk1>
          <a:srgbClr val="333333"/>
        </a:dk1>
        <a:lt1>
          <a:srgbClr val="FFFFFF"/>
        </a:lt1>
        <a:dk2>
          <a:srgbClr val="3333CC"/>
        </a:dk2>
        <a:lt2>
          <a:srgbClr val="FFFFFF"/>
        </a:lt2>
        <a:accent1>
          <a:srgbClr val="FFDD7D"/>
        </a:accent1>
        <a:accent2>
          <a:srgbClr val="A6F092"/>
        </a:accent2>
        <a:accent3>
          <a:srgbClr val="ADADE2"/>
        </a:accent3>
        <a:accent4>
          <a:srgbClr val="DADADA"/>
        </a:accent4>
        <a:accent5>
          <a:srgbClr val="FFEBBF"/>
        </a:accent5>
        <a:accent6>
          <a:srgbClr val="96D984"/>
        </a:accent6>
        <a:hlink>
          <a:srgbClr val="FFBAC1"/>
        </a:hlink>
        <a:folHlink>
          <a:srgbClr val="C9C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d_0738_slide 5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9B9BFF"/>
        </a:accent1>
        <a:accent2>
          <a:srgbClr val="ADADE0"/>
        </a:accent2>
        <a:accent3>
          <a:srgbClr val="FFFFFF"/>
        </a:accent3>
        <a:accent4>
          <a:srgbClr val="000000"/>
        </a:accent4>
        <a:accent5>
          <a:srgbClr val="CBCBFF"/>
        </a:accent5>
        <a:accent6>
          <a:srgbClr val="9C9CCB"/>
        </a:accent6>
        <a:hlink>
          <a:srgbClr val="D9D9FF"/>
        </a:hlink>
        <a:folHlink>
          <a:srgbClr val="BABA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_0738_slide 6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9CCF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BE4FF"/>
        </a:accent5>
        <a:accent6>
          <a:srgbClr val="B9B9E7"/>
        </a:accent6>
        <a:hlink>
          <a:srgbClr val="98EEE3"/>
        </a:hlink>
        <a:folHlink>
          <a:srgbClr val="EADCF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_0738_slide 7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C9C9FF"/>
        </a:accent1>
        <a:accent2>
          <a:srgbClr val="FFBFA8"/>
        </a:accent2>
        <a:accent3>
          <a:srgbClr val="FFFFFF"/>
        </a:accent3>
        <a:accent4>
          <a:srgbClr val="000000"/>
        </a:accent4>
        <a:accent5>
          <a:srgbClr val="E1E1FF"/>
        </a:accent5>
        <a:accent6>
          <a:srgbClr val="E7AD98"/>
        </a:accent6>
        <a:hlink>
          <a:srgbClr val="F2EA7C"/>
        </a:hlink>
        <a:folHlink>
          <a:srgbClr val="9BF58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_0738_slide 8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FFDD7D"/>
        </a:accent1>
        <a:accent2>
          <a:srgbClr val="A6F092"/>
        </a:accent2>
        <a:accent3>
          <a:srgbClr val="FFFFFF"/>
        </a:accent3>
        <a:accent4>
          <a:srgbClr val="000000"/>
        </a:accent4>
        <a:accent5>
          <a:srgbClr val="FFEBBF"/>
        </a:accent5>
        <a:accent6>
          <a:srgbClr val="96D984"/>
        </a:accent6>
        <a:hlink>
          <a:srgbClr val="FFBAC1"/>
        </a:hlink>
        <a:folHlink>
          <a:srgbClr val="C9C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2_ind_0738_slide">
  <a:themeElements>
    <a:clrScheme name="ind_0738_slide 2">
      <a:dk1>
        <a:srgbClr val="333333"/>
      </a:dk1>
      <a:lt1>
        <a:srgbClr val="FFFFFF"/>
      </a:lt1>
      <a:dk2>
        <a:srgbClr val="3333CC"/>
      </a:dk2>
      <a:lt2>
        <a:srgbClr val="FFFFFF"/>
      </a:lt2>
      <a:accent1>
        <a:srgbClr val="9CCFFF"/>
      </a:accent1>
      <a:accent2>
        <a:srgbClr val="CCCCFF"/>
      </a:accent2>
      <a:accent3>
        <a:srgbClr val="ADADE2"/>
      </a:accent3>
      <a:accent4>
        <a:srgbClr val="DADADA"/>
      </a:accent4>
      <a:accent5>
        <a:srgbClr val="CBE4FF"/>
      </a:accent5>
      <a:accent6>
        <a:srgbClr val="B9B9E7"/>
      </a:accent6>
      <a:hlink>
        <a:srgbClr val="98EEE3"/>
      </a:hlink>
      <a:folHlink>
        <a:srgbClr val="EADCF7"/>
      </a:folHlink>
    </a:clrScheme>
    <a:fontScheme name="ind_0738_slid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ind_0738_slide 1">
        <a:dk1>
          <a:srgbClr val="333333"/>
        </a:dk1>
        <a:lt1>
          <a:srgbClr val="FFFFFF"/>
        </a:lt1>
        <a:dk2>
          <a:srgbClr val="3333CC"/>
        </a:dk2>
        <a:lt2>
          <a:srgbClr val="FFFFFF"/>
        </a:lt2>
        <a:accent1>
          <a:srgbClr val="9B9BFF"/>
        </a:accent1>
        <a:accent2>
          <a:srgbClr val="ADADE0"/>
        </a:accent2>
        <a:accent3>
          <a:srgbClr val="ADADE2"/>
        </a:accent3>
        <a:accent4>
          <a:srgbClr val="DADADA"/>
        </a:accent4>
        <a:accent5>
          <a:srgbClr val="CBCBFF"/>
        </a:accent5>
        <a:accent6>
          <a:srgbClr val="9C9CCB"/>
        </a:accent6>
        <a:hlink>
          <a:srgbClr val="D9D9FF"/>
        </a:hlink>
        <a:folHlink>
          <a:srgbClr val="BABA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d_0738_slide 2">
        <a:dk1>
          <a:srgbClr val="333333"/>
        </a:dk1>
        <a:lt1>
          <a:srgbClr val="FFFFFF"/>
        </a:lt1>
        <a:dk2>
          <a:srgbClr val="3333CC"/>
        </a:dk2>
        <a:lt2>
          <a:srgbClr val="FFFFFF"/>
        </a:lt2>
        <a:accent1>
          <a:srgbClr val="9CCFFF"/>
        </a:accent1>
        <a:accent2>
          <a:srgbClr val="CCCCFF"/>
        </a:accent2>
        <a:accent3>
          <a:srgbClr val="ADADE2"/>
        </a:accent3>
        <a:accent4>
          <a:srgbClr val="DADADA"/>
        </a:accent4>
        <a:accent5>
          <a:srgbClr val="CBE4FF"/>
        </a:accent5>
        <a:accent6>
          <a:srgbClr val="B9B9E7"/>
        </a:accent6>
        <a:hlink>
          <a:srgbClr val="98EEE3"/>
        </a:hlink>
        <a:folHlink>
          <a:srgbClr val="EADCF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d_0738_slide 3">
        <a:dk1>
          <a:srgbClr val="333333"/>
        </a:dk1>
        <a:lt1>
          <a:srgbClr val="FFFFFF"/>
        </a:lt1>
        <a:dk2>
          <a:srgbClr val="3333CC"/>
        </a:dk2>
        <a:lt2>
          <a:srgbClr val="FFFFFF"/>
        </a:lt2>
        <a:accent1>
          <a:srgbClr val="C9C9FF"/>
        </a:accent1>
        <a:accent2>
          <a:srgbClr val="FFBFA8"/>
        </a:accent2>
        <a:accent3>
          <a:srgbClr val="ADADE2"/>
        </a:accent3>
        <a:accent4>
          <a:srgbClr val="DADADA"/>
        </a:accent4>
        <a:accent5>
          <a:srgbClr val="E1E1FF"/>
        </a:accent5>
        <a:accent6>
          <a:srgbClr val="E7AD98"/>
        </a:accent6>
        <a:hlink>
          <a:srgbClr val="F2EA7C"/>
        </a:hlink>
        <a:folHlink>
          <a:srgbClr val="9BF5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d_0738_slide 4">
        <a:dk1>
          <a:srgbClr val="333333"/>
        </a:dk1>
        <a:lt1>
          <a:srgbClr val="FFFFFF"/>
        </a:lt1>
        <a:dk2>
          <a:srgbClr val="3333CC"/>
        </a:dk2>
        <a:lt2>
          <a:srgbClr val="FFFFFF"/>
        </a:lt2>
        <a:accent1>
          <a:srgbClr val="FFDD7D"/>
        </a:accent1>
        <a:accent2>
          <a:srgbClr val="A6F092"/>
        </a:accent2>
        <a:accent3>
          <a:srgbClr val="ADADE2"/>
        </a:accent3>
        <a:accent4>
          <a:srgbClr val="DADADA"/>
        </a:accent4>
        <a:accent5>
          <a:srgbClr val="FFEBBF"/>
        </a:accent5>
        <a:accent6>
          <a:srgbClr val="96D984"/>
        </a:accent6>
        <a:hlink>
          <a:srgbClr val="FFBAC1"/>
        </a:hlink>
        <a:folHlink>
          <a:srgbClr val="C9C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d_0738_slide 5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9B9BFF"/>
        </a:accent1>
        <a:accent2>
          <a:srgbClr val="ADADE0"/>
        </a:accent2>
        <a:accent3>
          <a:srgbClr val="FFFFFF"/>
        </a:accent3>
        <a:accent4>
          <a:srgbClr val="000000"/>
        </a:accent4>
        <a:accent5>
          <a:srgbClr val="CBCBFF"/>
        </a:accent5>
        <a:accent6>
          <a:srgbClr val="9C9CCB"/>
        </a:accent6>
        <a:hlink>
          <a:srgbClr val="D9D9FF"/>
        </a:hlink>
        <a:folHlink>
          <a:srgbClr val="BABA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_0738_slide 6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9CCF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BE4FF"/>
        </a:accent5>
        <a:accent6>
          <a:srgbClr val="B9B9E7"/>
        </a:accent6>
        <a:hlink>
          <a:srgbClr val="98EEE3"/>
        </a:hlink>
        <a:folHlink>
          <a:srgbClr val="EADCF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_0738_slide 7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C9C9FF"/>
        </a:accent1>
        <a:accent2>
          <a:srgbClr val="FFBFA8"/>
        </a:accent2>
        <a:accent3>
          <a:srgbClr val="FFFFFF"/>
        </a:accent3>
        <a:accent4>
          <a:srgbClr val="000000"/>
        </a:accent4>
        <a:accent5>
          <a:srgbClr val="E1E1FF"/>
        </a:accent5>
        <a:accent6>
          <a:srgbClr val="E7AD98"/>
        </a:accent6>
        <a:hlink>
          <a:srgbClr val="F2EA7C"/>
        </a:hlink>
        <a:folHlink>
          <a:srgbClr val="9BF58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_0738_slide 8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FFDD7D"/>
        </a:accent1>
        <a:accent2>
          <a:srgbClr val="A6F092"/>
        </a:accent2>
        <a:accent3>
          <a:srgbClr val="FFFFFF"/>
        </a:accent3>
        <a:accent4>
          <a:srgbClr val="000000"/>
        </a:accent4>
        <a:accent5>
          <a:srgbClr val="FFEBBF"/>
        </a:accent5>
        <a:accent6>
          <a:srgbClr val="96D984"/>
        </a:accent6>
        <a:hlink>
          <a:srgbClr val="FFBAC1"/>
        </a:hlink>
        <a:folHlink>
          <a:srgbClr val="C9C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3_ind_0738_slide">
  <a:themeElements>
    <a:clrScheme name="ind_0738_slide 2">
      <a:dk1>
        <a:srgbClr val="333333"/>
      </a:dk1>
      <a:lt1>
        <a:srgbClr val="FFFFFF"/>
      </a:lt1>
      <a:dk2>
        <a:srgbClr val="3333CC"/>
      </a:dk2>
      <a:lt2>
        <a:srgbClr val="FFFFFF"/>
      </a:lt2>
      <a:accent1>
        <a:srgbClr val="9CCFFF"/>
      </a:accent1>
      <a:accent2>
        <a:srgbClr val="CCCCFF"/>
      </a:accent2>
      <a:accent3>
        <a:srgbClr val="ADADE2"/>
      </a:accent3>
      <a:accent4>
        <a:srgbClr val="DADADA"/>
      </a:accent4>
      <a:accent5>
        <a:srgbClr val="CBE4FF"/>
      </a:accent5>
      <a:accent6>
        <a:srgbClr val="B9B9E7"/>
      </a:accent6>
      <a:hlink>
        <a:srgbClr val="98EEE3"/>
      </a:hlink>
      <a:folHlink>
        <a:srgbClr val="EADCF7"/>
      </a:folHlink>
    </a:clrScheme>
    <a:fontScheme name="ind_0738_slid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ind_0738_slide 1">
        <a:dk1>
          <a:srgbClr val="333333"/>
        </a:dk1>
        <a:lt1>
          <a:srgbClr val="FFFFFF"/>
        </a:lt1>
        <a:dk2>
          <a:srgbClr val="3333CC"/>
        </a:dk2>
        <a:lt2>
          <a:srgbClr val="FFFFFF"/>
        </a:lt2>
        <a:accent1>
          <a:srgbClr val="9B9BFF"/>
        </a:accent1>
        <a:accent2>
          <a:srgbClr val="ADADE0"/>
        </a:accent2>
        <a:accent3>
          <a:srgbClr val="ADADE2"/>
        </a:accent3>
        <a:accent4>
          <a:srgbClr val="DADADA"/>
        </a:accent4>
        <a:accent5>
          <a:srgbClr val="CBCBFF"/>
        </a:accent5>
        <a:accent6>
          <a:srgbClr val="9C9CCB"/>
        </a:accent6>
        <a:hlink>
          <a:srgbClr val="D9D9FF"/>
        </a:hlink>
        <a:folHlink>
          <a:srgbClr val="BABA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d_0738_slide 2">
        <a:dk1>
          <a:srgbClr val="333333"/>
        </a:dk1>
        <a:lt1>
          <a:srgbClr val="FFFFFF"/>
        </a:lt1>
        <a:dk2>
          <a:srgbClr val="3333CC"/>
        </a:dk2>
        <a:lt2>
          <a:srgbClr val="FFFFFF"/>
        </a:lt2>
        <a:accent1>
          <a:srgbClr val="9CCFFF"/>
        </a:accent1>
        <a:accent2>
          <a:srgbClr val="CCCCFF"/>
        </a:accent2>
        <a:accent3>
          <a:srgbClr val="ADADE2"/>
        </a:accent3>
        <a:accent4>
          <a:srgbClr val="DADADA"/>
        </a:accent4>
        <a:accent5>
          <a:srgbClr val="CBE4FF"/>
        </a:accent5>
        <a:accent6>
          <a:srgbClr val="B9B9E7"/>
        </a:accent6>
        <a:hlink>
          <a:srgbClr val="98EEE3"/>
        </a:hlink>
        <a:folHlink>
          <a:srgbClr val="EADCF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d_0738_slide 3">
        <a:dk1>
          <a:srgbClr val="333333"/>
        </a:dk1>
        <a:lt1>
          <a:srgbClr val="FFFFFF"/>
        </a:lt1>
        <a:dk2>
          <a:srgbClr val="3333CC"/>
        </a:dk2>
        <a:lt2>
          <a:srgbClr val="FFFFFF"/>
        </a:lt2>
        <a:accent1>
          <a:srgbClr val="C9C9FF"/>
        </a:accent1>
        <a:accent2>
          <a:srgbClr val="FFBFA8"/>
        </a:accent2>
        <a:accent3>
          <a:srgbClr val="ADADE2"/>
        </a:accent3>
        <a:accent4>
          <a:srgbClr val="DADADA"/>
        </a:accent4>
        <a:accent5>
          <a:srgbClr val="E1E1FF"/>
        </a:accent5>
        <a:accent6>
          <a:srgbClr val="E7AD98"/>
        </a:accent6>
        <a:hlink>
          <a:srgbClr val="F2EA7C"/>
        </a:hlink>
        <a:folHlink>
          <a:srgbClr val="9BF5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d_0738_slide 4">
        <a:dk1>
          <a:srgbClr val="333333"/>
        </a:dk1>
        <a:lt1>
          <a:srgbClr val="FFFFFF"/>
        </a:lt1>
        <a:dk2>
          <a:srgbClr val="3333CC"/>
        </a:dk2>
        <a:lt2>
          <a:srgbClr val="FFFFFF"/>
        </a:lt2>
        <a:accent1>
          <a:srgbClr val="FFDD7D"/>
        </a:accent1>
        <a:accent2>
          <a:srgbClr val="A6F092"/>
        </a:accent2>
        <a:accent3>
          <a:srgbClr val="ADADE2"/>
        </a:accent3>
        <a:accent4>
          <a:srgbClr val="DADADA"/>
        </a:accent4>
        <a:accent5>
          <a:srgbClr val="FFEBBF"/>
        </a:accent5>
        <a:accent6>
          <a:srgbClr val="96D984"/>
        </a:accent6>
        <a:hlink>
          <a:srgbClr val="FFBAC1"/>
        </a:hlink>
        <a:folHlink>
          <a:srgbClr val="C9C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d_0738_slide 5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9B9BFF"/>
        </a:accent1>
        <a:accent2>
          <a:srgbClr val="ADADE0"/>
        </a:accent2>
        <a:accent3>
          <a:srgbClr val="FFFFFF"/>
        </a:accent3>
        <a:accent4>
          <a:srgbClr val="000000"/>
        </a:accent4>
        <a:accent5>
          <a:srgbClr val="CBCBFF"/>
        </a:accent5>
        <a:accent6>
          <a:srgbClr val="9C9CCB"/>
        </a:accent6>
        <a:hlink>
          <a:srgbClr val="D9D9FF"/>
        </a:hlink>
        <a:folHlink>
          <a:srgbClr val="BABA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_0738_slide 6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9CCF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BE4FF"/>
        </a:accent5>
        <a:accent6>
          <a:srgbClr val="B9B9E7"/>
        </a:accent6>
        <a:hlink>
          <a:srgbClr val="98EEE3"/>
        </a:hlink>
        <a:folHlink>
          <a:srgbClr val="EADCF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_0738_slide 7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C9C9FF"/>
        </a:accent1>
        <a:accent2>
          <a:srgbClr val="FFBFA8"/>
        </a:accent2>
        <a:accent3>
          <a:srgbClr val="FFFFFF"/>
        </a:accent3>
        <a:accent4>
          <a:srgbClr val="000000"/>
        </a:accent4>
        <a:accent5>
          <a:srgbClr val="E1E1FF"/>
        </a:accent5>
        <a:accent6>
          <a:srgbClr val="E7AD98"/>
        </a:accent6>
        <a:hlink>
          <a:srgbClr val="F2EA7C"/>
        </a:hlink>
        <a:folHlink>
          <a:srgbClr val="9BF58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_0738_slide 8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FFDD7D"/>
        </a:accent1>
        <a:accent2>
          <a:srgbClr val="A6F092"/>
        </a:accent2>
        <a:accent3>
          <a:srgbClr val="FFFFFF"/>
        </a:accent3>
        <a:accent4>
          <a:srgbClr val="000000"/>
        </a:accent4>
        <a:accent5>
          <a:srgbClr val="FFEBBF"/>
        </a:accent5>
        <a:accent6>
          <a:srgbClr val="96D984"/>
        </a:accent6>
        <a:hlink>
          <a:srgbClr val="FFBAC1"/>
        </a:hlink>
        <a:folHlink>
          <a:srgbClr val="C9C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ind_0738_slide</Template>
  <TotalTime>872</TotalTime>
  <Words>70</Words>
  <Application>Microsoft Office PowerPoint</Application>
  <PresentationFormat>On-screen Show (4:3)</PresentationFormat>
  <Paragraphs>42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Arial</vt:lpstr>
      <vt:lpstr>Comic Sans MS</vt:lpstr>
      <vt:lpstr>ind_0738_slide</vt:lpstr>
      <vt:lpstr>1_Default Design</vt:lpstr>
      <vt:lpstr>Diseño predeterminado</vt:lpstr>
      <vt:lpstr>1_ind_0738_slide</vt:lpstr>
      <vt:lpstr>2_ind_0738_slide</vt:lpstr>
      <vt:lpstr>3_ind_0738_slide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Clare</dc:creator>
  <cp:lastModifiedBy>Clare Seccombe</cp:lastModifiedBy>
  <cp:revision>96</cp:revision>
  <dcterms:created xsi:type="dcterms:W3CDTF">2010-12-10T08:57:05Z</dcterms:created>
  <dcterms:modified xsi:type="dcterms:W3CDTF">2024-08-07T20:40:31Z</dcterms:modified>
</cp:coreProperties>
</file>