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74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09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97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83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388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62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66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24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2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08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0800000">
            <a:off x="6966856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Un triangle rose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66856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Les couleurs et les formes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0800000">
            <a:off x="4706258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Un triangle rouge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2409373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Un rectangle jaune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10800000">
            <a:off x="130628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Un cercle violet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6258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Un triangle vert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09373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Un rectangle rouge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630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Un cercle bleu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7275285" y="4236357"/>
            <a:ext cx="616857" cy="526143"/>
          </a:xfrm>
          <a:prstGeom prst="ellips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Isosceles Triangle 2"/>
          <p:cNvSpPr/>
          <p:nvPr/>
        </p:nvSpPr>
        <p:spPr>
          <a:xfrm>
            <a:off x="8091714" y="3819071"/>
            <a:ext cx="743857" cy="834572"/>
          </a:xfrm>
          <a:prstGeom prst="triangl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511143" y="5243286"/>
            <a:ext cx="1324428" cy="653143"/>
          </a:xfrm>
          <a:prstGeom prst="rect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Isosceles Triangle 12"/>
          <p:cNvSpPr/>
          <p:nvPr/>
        </p:nvSpPr>
        <p:spPr>
          <a:xfrm>
            <a:off x="5080000" y="4345214"/>
            <a:ext cx="1451429" cy="1369786"/>
          </a:xfrm>
          <a:prstGeom prst="triangl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4869543" y="850899"/>
            <a:ext cx="1451429" cy="1369786"/>
          </a:xfrm>
          <a:prstGeom prst="triangl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710543" y="4679043"/>
            <a:ext cx="1324428" cy="653143"/>
          </a:xfrm>
          <a:prstGeom prst="rect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710543" y="1130300"/>
            <a:ext cx="1324428" cy="653143"/>
          </a:xfrm>
          <a:prstGeom prst="rect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22"/>
          <p:cNvSpPr/>
          <p:nvPr/>
        </p:nvSpPr>
        <p:spPr>
          <a:xfrm>
            <a:off x="678542" y="4499428"/>
            <a:ext cx="1063172" cy="1052286"/>
          </a:xfrm>
          <a:prstGeom prst="ellips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val 23"/>
          <p:cNvSpPr/>
          <p:nvPr/>
        </p:nvSpPr>
        <p:spPr>
          <a:xfrm>
            <a:off x="678542" y="1092200"/>
            <a:ext cx="1063172" cy="1052286"/>
          </a:xfrm>
          <a:prstGeom prst="ellips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Isosceles Triangle 24"/>
          <p:cNvSpPr/>
          <p:nvPr/>
        </p:nvSpPr>
        <p:spPr>
          <a:xfrm rot="10800000">
            <a:off x="7365999" y="1130300"/>
            <a:ext cx="1451429" cy="1369786"/>
          </a:xfrm>
          <a:prstGeom prst="triangle">
            <a:avLst/>
          </a:prstGeom>
          <a:solidFill>
            <a:srgbClr val="FFFFFF"/>
          </a:solidFill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1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Sylvie Bartlett-Rawlings</dc:creator>
  <cp:lastModifiedBy>Clare</cp:lastModifiedBy>
  <cp:revision>5</cp:revision>
  <cp:lastPrinted>2014-02-09T20:51:10Z</cp:lastPrinted>
  <dcterms:created xsi:type="dcterms:W3CDTF">2014-02-09T20:11:26Z</dcterms:created>
  <dcterms:modified xsi:type="dcterms:W3CDTF">2014-04-28T10:19:53Z</dcterms:modified>
</cp:coreProperties>
</file>