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>
        <p:scale>
          <a:sx n="107" d="100"/>
          <a:sy n="107" d="100"/>
        </p:scale>
        <p:origin x="-8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727423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360910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209708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118366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723888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18466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486296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216615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092452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435272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280846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189EA4-D147-7346-853C-64CB6EE74B24}" type="datetimeFigureOut">
              <a:rPr lang="en-US" smtClean="0"/>
              <a:t>4/28/2014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E6DFF0-0DB9-3249-A46A-AD1B67AC371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86110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 rot="10800000">
            <a:off x="6966856" y="26006"/>
            <a:ext cx="2013858" cy="3330422"/>
          </a:xfrm>
          <a:prstGeom prst="rect">
            <a:avLst/>
          </a:prstGeom>
          <a:solidFill>
            <a:srgbClr val="FFFFFF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vert="horz" rtlCol="0" anchor="b" anchorCtr="0"/>
          <a:lstStyle/>
          <a:p>
            <a:pPr algn="ctr"/>
            <a:r>
              <a:rPr lang="fr-FR" dirty="0" smtClean="0">
                <a:solidFill>
                  <a:srgbClr val="000000"/>
                </a:solidFill>
              </a:rPr>
              <a:t>Un triangle rose</a:t>
            </a:r>
            <a:endParaRPr lang="fr-FR" dirty="0">
              <a:solidFill>
                <a:srgbClr val="000000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966856" y="3501572"/>
            <a:ext cx="2013858" cy="3356428"/>
          </a:xfrm>
          <a:prstGeom prst="rect">
            <a:avLst/>
          </a:prstGeom>
          <a:solidFill>
            <a:srgbClr val="FFFFFF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b" anchorCtr="0"/>
          <a:lstStyle/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endParaRPr lang="fr-FR" dirty="0">
              <a:solidFill>
                <a:srgbClr val="000000"/>
              </a:solidFill>
            </a:endParaRPr>
          </a:p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endParaRPr lang="fr-FR" dirty="0">
              <a:solidFill>
                <a:srgbClr val="000000"/>
              </a:solidFill>
            </a:endParaRPr>
          </a:p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r>
              <a:rPr lang="fr-FR" dirty="0" smtClean="0">
                <a:solidFill>
                  <a:srgbClr val="000000"/>
                </a:solidFill>
              </a:rPr>
              <a:t>Les couleurs et les formes</a:t>
            </a:r>
            <a:endParaRPr lang="fr-FR" dirty="0" smtClean="0">
              <a:solidFill>
                <a:schemeClr val="tx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 rot="10800000">
            <a:off x="4706258" y="26006"/>
            <a:ext cx="2013858" cy="3330422"/>
          </a:xfrm>
          <a:prstGeom prst="rect">
            <a:avLst/>
          </a:prstGeom>
          <a:solidFill>
            <a:srgbClr val="FFFFFF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vert="horz" rtlCol="0" anchor="b" anchorCtr="0"/>
          <a:lstStyle/>
          <a:p>
            <a:pPr algn="ctr"/>
            <a:r>
              <a:rPr lang="fr-FR" dirty="0" smtClean="0">
                <a:solidFill>
                  <a:srgbClr val="000000"/>
                </a:solidFill>
              </a:rPr>
              <a:t>Un triangle rouge</a:t>
            </a:r>
            <a:endParaRPr lang="fr-FR" dirty="0">
              <a:solidFill>
                <a:srgbClr val="000000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 rot="10800000">
            <a:off x="2409373" y="26006"/>
            <a:ext cx="2013858" cy="3330422"/>
          </a:xfrm>
          <a:prstGeom prst="rect">
            <a:avLst/>
          </a:prstGeom>
          <a:solidFill>
            <a:srgbClr val="FFFFFF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vert="horz" rtlCol="0" anchor="b" anchorCtr="0"/>
          <a:lstStyle/>
          <a:p>
            <a:pPr algn="ctr"/>
            <a:r>
              <a:rPr lang="fr-FR" dirty="0" smtClean="0">
                <a:solidFill>
                  <a:srgbClr val="000000"/>
                </a:solidFill>
              </a:rPr>
              <a:t>Un rectangle jaune</a:t>
            </a:r>
            <a:endParaRPr lang="fr-FR" dirty="0">
              <a:solidFill>
                <a:srgbClr val="000000"/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 rot="10800000">
            <a:off x="130628" y="26006"/>
            <a:ext cx="2013858" cy="3330422"/>
          </a:xfrm>
          <a:prstGeom prst="rect">
            <a:avLst/>
          </a:prstGeom>
          <a:solidFill>
            <a:srgbClr val="FFFFFF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vert="horz" rtlCol="0" anchor="b" anchorCtr="0"/>
          <a:lstStyle/>
          <a:p>
            <a:pPr algn="ctr"/>
            <a:r>
              <a:rPr lang="fr-FR" dirty="0" smtClean="0">
                <a:solidFill>
                  <a:srgbClr val="000000"/>
                </a:solidFill>
              </a:rPr>
              <a:t>Un cercle violet</a:t>
            </a:r>
            <a:endParaRPr lang="fr-FR" dirty="0">
              <a:solidFill>
                <a:srgbClr val="000000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4706258" y="3501572"/>
            <a:ext cx="2013858" cy="3356428"/>
          </a:xfrm>
          <a:prstGeom prst="rect">
            <a:avLst/>
          </a:prstGeom>
          <a:solidFill>
            <a:srgbClr val="FFFFFF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b" anchorCtr="0"/>
          <a:lstStyle/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endParaRPr lang="fr-FR" dirty="0">
              <a:solidFill>
                <a:srgbClr val="000000"/>
              </a:solidFill>
            </a:endParaRPr>
          </a:p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endParaRPr lang="fr-FR" dirty="0">
              <a:solidFill>
                <a:srgbClr val="000000"/>
              </a:solidFill>
            </a:endParaRPr>
          </a:p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r>
              <a:rPr lang="fr-FR" dirty="0" smtClean="0">
                <a:solidFill>
                  <a:srgbClr val="000000"/>
                </a:solidFill>
              </a:rPr>
              <a:t>Un triangle vert</a:t>
            </a:r>
            <a:endParaRPr lang="fr-FR" dirty="0" smtClean="0">
              <a:solidFill>
                <a:schemeClr val="tx1"/>
              </a:solidFill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2409373" y="3501572"/>
            <a:ext cx="2013858" cy="3356428"/>
          </a:xfrm>
          <a:prstGeom prst="rect">
            <a:avLst/>
          </a:prstGeom>
          <a:solidFill>
            <a:srgbClr val="FFFFFF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b" anchorCtr="0"/>
          <a:lstStyle/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endParaRPr lang="fr-FR" dirty="0">
              <a:solidFill>
                <a:srgbClr val="000000"/>
              </a:solidFill>
            </a:endParaRPr>
          </a:p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endParaRPr lang="fr-FR" dirty="0">
              <a:solidFill>
                <a:srgbClr val="000000"/>
              </a:solidFill>
            </a:endParaRPr>
          </a:p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r>
              <a:rPr lang="fr-FR" dirty="0" smtClean="0">
                <a:solidFill>
                  <a:srgbClr val="000000"/>
                </a:solidFill>
              </a:rPr>
              <a:t>Un rectangle rouge</a:t>
            </a:r>
            <a:endParaRPr lang="fr-FR" dirty="0" smtClean="0">
              <a:solidFill>
                <a:schemeClr val="tx1"/>
              </a:solidFill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130630" y="3501572"/>
            <a:ext cx="2013858" cy="3356428"/>
          </a:xfrm>
          <a:prstGeom prst="rect">
            <a:avLst/>
          </a:prstGeom>
          <a:solidFill>
            <a:srgbClr val="FFFFFF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b" anchorCtr="0"/>
          <a:lstStyle/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endParaRPr lang="fr-FR" dirty="0">
              <a:solidFill>
                <a:srgbClr val="000000"/>
              </a:solidFill>
            </a:endParaRPr>
          </a:p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endParaRPr lang="fr-FR" dirty="0">
              <a:solidFill>
                <a:srgbClr val="000000"/>
              </a:solidFill>
            </a:endParaRPr>
          </a:p>
          <a:p>
            <a:pPr algn="ctr"/>
            <a:endParaRPr lang="fr-FR" dirty="0" smtClean="0">
              <a:solidFill>
                <a:srgbClr val="000000"/>
              </a:solidFill>
            </a:endParaRPr>
          </a:p>
          <a:p>
            <a:pPr algn="ctr"/>
            <a:r>
              <a:rPr lang="fr-FR" dirty="0" smtClean="0">
                <a:solidFill>
                  <a:srgbClr val="000000"/>
                </a:solidFill>
              </a:rPr>
              <a:t>Un cercle bleu</a:t>
            </a:r>
            <a:endParaRPr lang="fr-FR" dirty="0" smtClean="0">
              <a:solidFill>
                <a:schemeClr val="tx1"/>
              </a:solidFill>
            </a:endParaRPr>
          </a:p>
        </p:txBody>
      </p:sp>
      <p:sp>
        <p:nvSpPr>
          <p:cNvPr id="2" name="Oval 1"/>
          <p:cNvSpPr/>
          <p:nvPr/>
        </p:nvSpPr>
        <p:spPr>
          <a:xfrm>
            <a:off x="7275285" y="4236357"/>
            <a:ext cx="616857" cy="526143"/>
          </a:xfrm>
          <a:prstGeom prst="ellipse">
            <a:avLst/>
          </a:prstGeom>
          <a:solidFill>
            <a:srgbClr val="FFFFFF"/>
          </a:solidFill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" name="Isosceles Triangle 2"/>
          <p:cNvSpPr/>
          <p:nvPr/>
        </p:nvSpPr>
        <p:spPr>
          <a:xfrm>
            <a:off x="8091714" y="3819071"/>
            <a:ext cx="743857" cy="834572"/>
          </a:xfrm>
          <a:prstGeom prst="triangle">
            <a:avLst/>
          </a:prstGeom>
          <a:solidFill>
            <a:srgbClr val="FFFFFF"/>
          </a:solidFill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Rectangle 4"/>
          <p:cNvSpPr/>
          <p:nvPr/>
        </p:nvSpPr>
        <p:spPr>
          <a:xfrm>
            <a:off x="7511143" y="5243286"/>
            <a:ext cx="1324428" cy="653143"/>
          </a:xfrm>
          <a:prstGeom prst="rect">
            <a:avLst/>
          </a:prstGeom>
          <a:solidFill>
            <a:srgbClr val="FFFFFF"/>
          </a:solidFill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3" name="Isosceles Triangle 12"/>
          <p:cNvSpPr/>
          <p:nvPr/>
        </p:nvSpPr>
        <p:spPr>
          <a:xfrm>
            <a:off x="5080000" y="4345214"/>
            <a:ext cx="1451429" cy="1369786"/>
          </a:xfrm>
          <a:prstGeom prst="triangle">
            <a:avLst/>
          </a:prstGeom>
          <a:solidFill>
            <a:srgbClr val="FFFFFF"/>
          </a:solidFill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Isosceles Triangle 15"/>
          <p:cNvSpPr/>
          <p:nvPr/>
        </p:nvSpPr>
        <p:spPr>
          <a:xfrm rot="10800000">
            <a:off x="4869543" y="850899"/>
            <a:ext cx="1451429" cy="1369786"/>
          </a:xfrm>
          <a:prstGeom prst="triangle">
            <a:avLst/>
          </a:prstGeom>
          <a:solidFill>
            <a:srgbClr val="FFFFFF"/>
          </a:solidFill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1" name="Rectangle 20"/>
          <p:cNvSpPr/>
          <p:nvPr/>
        </p:nvSpPr>
        <p:spPr>
          <a:xfrm>
            <a:off x="2710543" y="4679043"/>
            <a:ext cx="1324428" cy="653143"/>
          </a:xfrm>
          <a:prstGeom prst="rect">
            <a:avLst/>
          </a:prstGeom>
          <a:solidFill>
            <a:srgbClr val="FFFFFF"/>
          </a:solidFill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2" name="Rectangle 21"/>
          <p:cNvSpPr/>
          <p:nvPr/>
        </p:nvSpPr>
        <p:spPr>
          <a:xfrm>
            <a:off x="2710543" y="1130300"/>
            <a:ext cx="1324428" cy="653143"/>
          </a:xfrm>
          <a:prstGeom prst="rect">
            <a:avLst/>
          </a:prstGeom>
          <a:solidFill>
            <a:srgbClr val="FFFFFF"/>
          </a:solidFill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Oval 22"/>
          <p:cNvSpPr/>
          <p:nvPr/>
        </p:nvSpPr>
        <p:spPr>
          <a:xfrm>
            <a:off x="678542" y="4499428"/>
            <a:ext cx="1063172" cy="1052286"/>
          </a:xfrm>
          <a:prstGeom prst="ellipse">
            <a:avLst/>
          </a:prstGeom>
          <a:solidFill>
            <a:srgbClr val="FFFFFF"/>
          </a:solidFill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Oval 23"/>
          <p:cNvSpPr/>
          <p:nvPr/>
        </p:nvSpPr>
        <p:spPr>
          <a:xfrm>
            <a:off x="678542" y="1092200"/>
            <a:ext cx="1063172" cy="1052286"/>
          </a:xfrm>
          <a:prstGeom prst="ellipse">
            <a:avLst/>
          </a:prstGeom>
          <a:solidFill>
            <a:srgbClr val="FFFFFF"/>
          </a:solidFill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Isosceles Triangle 24"/>
          <p:cNvSpPr/>
          <p:nvPr/>
        </p:nvSpPr>
        <p:spPr>
          <a:xfrm rot="10800000">
            <a:off x="7365999" y="1130300"/>
            <a:ext cx="1451429" cy="1369786"/>
          </a:xfrm>
          <a:prstGeom prst="triangle">
            <a:avLst/>
          </a:prstGeom>
          <a:solidFill>
            <a:srgbClr val="FFFFFF"/>
          </a:solidFill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581541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26</Words>
  <Application>Microsoft Office PowerPoint</Application>
  <PresentationFormat>On-screen Show (4:3)</PresentationFormat>
  <Paragraphs>28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Sylvie Bartlett-Rawlings</dc:creator>
  <cp:lastModifiedBy>Clare</cp:lastModifiedBy>
  <cp:revision>5</cp:revision>
  <cp:lastPrinted>2014-02-09T20:51:10Z</cp:lastPrinted>
  <dcterms:created xsi:type="dcterms:W3CDTF">2014-02-09T20:11:26Z</dcterms:created>
  <dcterms:modified xsi:type="dcterms:W3CDTF">2014-04-28T10:19:53Z</dcterms:modified>
</cp:coreProperties>
</file>

<file path=docProps/thumbnail.jpeg>
</file>