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74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09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97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83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388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4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629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66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24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2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08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89EA4-D147-7346-853C-64CB6EE74B24}" type="datetimeFigureOut">
              <a:rPr lang="en-US" smtClean="0"/>
              <a:t>4/28/2014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6DFF0-0DB9-3249-A46A-AD1B67AC371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1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0800000">
            <a:off x="6966856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Mon père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66856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Ma </a:t>
            </a:r>
            <a:r>
              <a:rPr lang="fr-FR" dirty="0" smtClean="0">
                <a:solidFill>
                  <a:schemeClr val="tx1"/>
                </a:solidFill>
              </a:rPr>
              <a:t>famille</a:t>
            </a:r>
          </a:p>
        </p:txBody>
      </p:sp>
      <p:sp>
        <p:nvSpPr>
          <p:cNvPr id="14" name="Rectangle 13"/>
          <p:cNvSpPr/>
          <p:nvPr/>
        </p:nvSpPr>
        <p:spPr>
          <a:xfrm rot="10800000">
            <a:off x="4706258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Mon frère	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>
            <a:off x="2409373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Mon grand-père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10800000">
            <a:off x="130628" y="26006"/>
            <a:ext cx="2013858" cy="33304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Mon oncle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06258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Ma </a:t>
            </a:r>
            <a:r>
              <a:rPr lang="fr-FR" dirty="0" smtClean="0">
                <a:solidFill>
                  <a:schemeClr val="tx1"/>
                </a:solidFill>
              </a:rPr>
              <a:t>mère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09373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Ma </a:t>
            </a:r>
            <a:r>
              <a:rPr lang="fr-FR" dirty="0" err="1" smtClean="0">
                <a:solidFill>
                  <a:schemeClr val="tx1"/>
                </a:solidFill>
              </a:rPr>
              <a:t>soeur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0630" y="3501572"/>
            <a:ext cx="2013858" cy="3356428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endParaRPr lang="fr-FR" dirty="0">
              <a:solidFill>
                <a:srgbClr val="000000"/>
              </a:solidFill>
            </a:endParaRPr>
          </a:p>
          <a:p>
            <a:pPr algn="ctr"/>
            <a:endParaRPr lang="fr-FR" dirty="0" smtClean="0">
              <a:solidFill>
                <a:srgbClr val="000000"/>
              </a:solidFill>
            </a:endParaRPr>
          </a:p>
          <a:p>
            <a:pPr algn="ctr"/>
            <a:r>
              <a:rPr lang="fr-FR" dirty="0" smtClean="0">
                <a:solidFill>
                  <a:srgbClr val="000000"/>
                </a:solidFill>
              </a:rPr>
              <a:t>Ma </a:t>
            </a:r>
            <a:r>
              <a:rPr lang="fr-FR" dirty="0" smtClean="0">
                <a:solidFill>
                  <a:schemeClr val="tx1"/>
                </a:solidFill>
              </a:rPr>
              <a:t>grand-mère</a:t>
            </a:r>
          </a:p>
        </p:txBody>
      </p:sp>
    </p:spTree>
    <p:extLst>
      <p:ext uri="{BB962C8B-B14F-4D97-AF65-F5344CB8AC3E}">
        <p14:creationId xmlns:p14="http://schemas.microsoft.com/office/powerpoint/2010/main" val="275815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Sylvie Bartlett-Rawlings</dc:creator>
  <cp:lastModifiedBy>Clare</cp:lastModifiedBy>
  <cp:revision>4</cp:revision>
  <cp:lastPrinted>2014-02-09T20:26:05Z</cp:lastPrinted>
  <dcterms:created xsi:type="dcterms:W3CDTF">2014-02-09T20:11:26Z</dcterms:created>
  <dcterms:modified xsi:type="dcterms:W3CDTF">2014-04-28T10:19:06Z</dcterms:modified>
</cp:coreProperties>
</file>