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7" r:id="rId2"/>
    <p:sldId id="256" r:id="rId3"/>
    <p:sldId id="258" r:id="rId4"/>
    <p:sldId id="259" r:id="rId5"/>
    <p:sldId id="260" r:id="rId6"/>
    <p:sldId id="261" r:id="rId7"/>
    <p:sldId id="262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23" autoAdjust="0"/>
  </p:normalViewPr>
  <p:slideViewPr>
    <p:cSldViewPr>
      <p:cViewPr varScale="1">
        <p:scale>
          <a:sx n="95" d="100"/>
          <a:sy n="95" d="100"/>
        </p:scale>
        <p:origin x="-1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DDC4B-297E-4D1E-8BDD-CFEBDED23F10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894CB-EE80-423C-9A66-B1B1A9710F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936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 to make a little bird finger puppet.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894CB-EE80-423C-9A66-B1B1A9710F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57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Paper, eyes, glue,</a:t>
            </a:r>
            <a:r>
              <a:rPr lang="en-GB" baseline="0" dirty="0" smtClean="0"/>
              <a:t> scissors, feathers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894CB-EE80-423C-9A66-B1B1A9710F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644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u="sng" dirty="0" smtClean="0"/>
              <a:t>The body </a:t>
            </a:r>
          </a:p>
          <a:p>
            <a:pPr marL="228600" indent="-228600">
              <a:buAutoNum type="arabicPeriod"/>
            </a:pPr>
            <a:r>
              <a:rPr lang="en-GB" dirty="0" smtClean="0"/>
              <a:t>Choose the paper (</a:t>
            </a:r>
            <a:r>
              <a:rPr lang="en-GB" dirty="0" err="1" smtClean="0"/>
              <a:t>precut</a:t>
            </a:r>
            <a:r>
              <a:rPr lang="en-GB" dirty="0" smtClean="0"/>
              <a:t> finger shapes)</a:t>
            </a:r>
          </a:p>
          <a:p>
            <a:pPr marL="228600" indent="-228600">
              <a:buAutoNum type="arabicPeriod"/>
            </a:pPr>
            <a:r>
              <a:rPr lang="en-GB" dirty="0" smtClean="0"/>
              <a:t>glue</a:t>
            </a:r>
            <a:r>
              <a:rPr lang="en-GB" baseline="0" dirty="0" smtClean="0"/>
              <a:t> the edges of the paper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894CB-EE80-423C-9A66-B1B1A9710F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195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Stick on the eyes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894CB-EE80-423C-9A66-B1B1A9710F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052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beak</a:t>
            </a:r>
          </a:p>
          <a:p>
            <a:r>
              <a:rPr lang="en-GB" dirty="0" smtClean="0"/>
              <a:t>Cut a little square</a:t>
            </a:r>
          </a:p>
          <a:p>
            <a:r>
              <a:rPr lang="en-GB" dirty="0" smtClean="0"/>
              <a:t>Fold a square into two triangles</a:t>
            </a:r>
          </a:p>
          <a:p>
            <a:r>
              <a:rPr lang="en-GB" dirty="0" smtClean="0"/>
              <a:t>Glue 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trangle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894CB-EE80-423C-9A66-B1B1A9710F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375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Stick on some feathers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894CB-EE80-423C-9A66-B1B1A9710F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893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finished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894CB-EE80-423C-9A66-B1B1A9710F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221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E1C3-1B4C-4241-B0D9-64F0E4853372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28BB1-0F04-4017-B21E-EFDCF7682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518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E1C3-1B4C-4241-B0D9-64F0E4853372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28BB1-0F04-4017-B21E-EFDCF7682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780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E1C3-1B4C-4241-B0D9-64F0E4853372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28BB1-0F04-4017-B21E-EFDCF7682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729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E1C3-1B4C-4241-B0D9-64F0E4853372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28BB1-0F04-4017-B21E-EFDCF7682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82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E1C3-1B4C-4241-B0D9-64F0E4853372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28BB1-0F04-4017-B21E-EFDCF7682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338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E1C3-1B4C-4241-B0D9-64F0E4853372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28BB1-0F04-4017-B21E-EFDCF7682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94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E1C3-1B4C-4241-B0D9-64F0E4853372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28BB1-0F04-4017-B21E-EFDCF7682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53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E1C3-1B4C-4241-B0D9-64F0E4853372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28BB1-0F04-4017-B21E-EFDCF7682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558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E1C3-1B4C-4241-B0D9-64F0E4853372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28BB1-0F04-4017-B21E-EFDCF7682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536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E1C3-1B4C-4241-B0D9-64F0E4853372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28BB1-0F04-4017-B21E-EFDCF7682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49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E1C3-1B4C-4241-B0D9-64F0E4853372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28BB1-0F04-4017-B21E-EFDCF7682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483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2E1C3-1B4C-4241-B0D9-64F0E4853372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28BB1-0F04-4017-B21E-EFDCF7682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25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ghtbulblanguages.co.uk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latin typeface="Comic Sans MS" panose="030F0702030302020204" pitchFamily="66" charset="0"/>
                <a:cs typeface="Sakkal Majalla" panose="02000000000000000000" pitchFamily="2" charset="-78"/>
              </a:rPr>
              <a:t>Today in French we are going to make a little bird finger puppet and learn the </a:t>
            </a:r>
            <a:r>
              <a:rPr lang="en-GB" b="1" dirty="0" smtClean="0">
                <a:latin typeface="Comic Sans MS" panose="030F0702030302020204" pitchFamily="66" charset="0"/>
                <a:cs typeface="Sakkal Majalla" panose="02000000000000000000" pitchFamily="2" charset="-78"/>
              </a:rPr>
              <a:t>rhyme: </a:t>
            </a:r>
            <a:r>
              <a:rPr lang="en-GB" dirty="0">
                <a:latin typeface="Comic Sans MS" panose="030F0702030302020204" pitchFamily="66" charset="0"/>
                <a:cs typeface="Sakkal Majalla" panose="02000000000000000000" pitchFamily="2" charset="-78"/>
              </a:rPr>
              <a:t/>
            </a:r>
            <a:br>
              <a:rPr lang="en-GB" dirty="0">
                <a:latin typeface="Comic Sans MS" panose="030F0702030302020204" pitchFamily="66" charset="0"/>
                <a:cs typeface="Sakkal Majalla" panose="02000000000000000000" pitchFamily="2" charset="-78"/>
              </a:rPr>
            </a:br>
            <a:r>
              <a:rPr lang="en-GB" b="1" dirty="0" err="1">
                <a:latin typeface="Comic Sans MS" panose="030F0702030302020204" pitchFamily="66" charset="0"/>
                <a:cs typeface="Sakkal Majalla" panose="02000000000000000000" pitchFamily="2" charset="-78"/>
              </a:rPr>
              <a:t>Deux</a:t>
            </a:r>
            <a:r>
              <a:rPr lang="en-GB" b="1" dirty="0">
                <a:latin typeface="Comic Sans MS" panose="030F0702030302020204" pitchFamily="66" charset="0"/>
                <a:cs typeface="Sakkal Majalla" panose="02000000000000000000" pitchFamily="2" charset="-78"/>
              </a:rPr>
              <a:t> </a:t>
            </a:r>
            <a:r>
              <a:rPr lang="en-GB" b="1" dirty="0" err="1">
                <a:latin typeface="Comic Sans MS" panose="030F0702030302020204" pitchFamily="66" charset="0"/>
                <a:cs typeface="Sakkal Majalla" panose="02000000000000000000" pitchFamily="2" charset="-78"/>
              </a:rPr>
              <a:t>Petits</a:t>
            </a:r>
            <a:r>
              <a:rPr lang="en-GB" b="1" dirty="0">
                <a:latin typeface="Comic Sans MS" panose="030F0702030302020204" pitchFamily="66" charset="0"/>
                <a:cs typeface="Sakkal Majalla" panose="02000000000000000000" pitchFamily="2" charset="-78"/>
              </a:rPr>
              <a:t> </a:t>
            </a:r>
            <a:r>
              <a:rPr lang="en-GB" b="1" dirty="0" err="1">
                <a:latin typeface="Comic Sans MS" panose="030F0702030302020204" pitchFamily="66" charset="0"/>
                <a:cs typeface="Sakkal Majalla" panose="02000000000000000000" pitchFamily="2" charset="-78"/>
              </a:rPr>
              <a:t>Oiseaux</a:t>
            </a:r>
            <a:r>
              <a:rPr lang="en-GB" dirty="0">
                <a:latin typeface="Sassoon Penpals Joined" pitchFamily="50" charset="0"/>
                <a:cs typeface="Sakkal Majalla" panose="02000000000000000000" pitchFamily="2" charset="-78"/>
              </a:rPr>
              <a:t/>
            </a:r>
            <a:br>
              <a:rPr lang="en-GB" dirty="0">
                <a:latin typeface="Sassoon Penpals Joined" pitchFamily="50" charset="0"/>
                <a:cs typeface="Sakkal Majalla" panose="02000000000000000000" pitchFamily="2" charset="-78"/>
              </a:rPr>
            </a:br>
            <a:endParaRPr lang="en-GB" dirty="0">
              <a:latin typeface="Sassoon Penpals Joined" pitchFamily="50" charset="0"/>
              <a:cs typeface="Sakkal Majalla" panose="02000000000000000000" pitchFamily="2" charset="-78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endParaRPr lang="en-GB" dirty="0" smtClean="0">
              <a:latin typeface="Comic Sans MS" panose="030F0702030302020204" pitchFamily="66" charset="0"/>
            </a:endParaRPr>
          </a:p>
          <a:p>
            <a:pPr algn="l"/>
            <a:r>
              <a:rPr lang="en-GB" b="1" u="sng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LO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I </a:t>
            </a:r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can join in with songs and rhymes.</a:t>
            </a:r>
            <a:endParaRPr lang="en-GB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l"/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I can listen carefully and respond to instructions.</a:t>
            </a:r>
            <a:endParaRPr lang="en-GB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l"/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I can read and understand some words and phrases.</a:t>
            </a:r>
            <a:endParaRPr lang="en-GB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l"/>
            <a:endParaRPr lang="en-GB" dirty="0">
              <a:solidFill>
                <a:schemeClr val="tx1"/>
              </a:solidFill>
              <a:latin typeface="Sassoon Penpals Joined" pitchFamily="50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1760" y="6525344"/>
            <a:ext cx="66967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 Light Bulb Languages / 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GBuckley</a:t>
            </a:r>
            <a:r>
              <a:rPr lang="en-GB" sz="800" dirty="0" smtClean="0">
                <a:latin typeface="Arial Rounded MT Bold" panose="020F0704030504030204" pitchFamily="34" charset="0"/>
              </a:rPr>
              <a:t> 2017 </a:t>
            </a:r>
            <a:r>
              <a:rPr lang="en-GB" sz="800" dirty="0" smtClean="0">
                <a:latin typeface="Arial Rounded MT Bold" panose="020F0704030504030204" pitchFamily="34" charset="0"/>
                <a:hlinkClick r:id="rId2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684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000" b="1" dirty="0" smtClean="0">
                <a:latin typeface="Comic Sans MS" panose="030F0702030302020204" pitchFamily="66" charset="0"/>
              </a:rPr>
              <a:t>Comment faire </a:t>
            </a:r>
            <a:br>
              <a:rPr lang="en-GB" sz="6000" b="1" dirty="0" smtClean="0">
                <a:latin typeface="Comic Sans MS" panose="030F0702030302020204" pitchFamily="66" charset="0"/>
              </a:rPr>
            </a:br>
            <a:r>
              <a:rPr lang="en-GB" sz="6000" b="1" dirty="0" err="1" smtClean="0">
                <a:latin typeface="Comic Sans MS" panose="030F0702030302020204" pitchFamily="66" charset="0"/>
              </a:rPr>
              <a:t>une</a:t>
            </a:r>
            <a:r>
              <a:rPr lang="en-GB" sz="6000" b="1" dirty="0" smtClean="0">
                <a:latin typeface="Comic Sans MS" panose="030F0702030302020204" pitchFamily="66" charset="0"/>
              </a:rPr>
              <a:t> marionette à </a:t>
            </a:r>
            <a:r>
              <a:rPr lang="en-GB" sz="6000" b="1" dirty="0" err="1" smtClean="0">
                <a:latin typeface="Comic Sans MS" panose="030F0702030302020204" pitchFamily="66" charset="0"/>
              </a:rPr>
              <a:t>doigt</a:t>
            </a:r>
            <a:r>
              <a:rPr lang="en-GB" sz="6000" b="1" dirty="0" smtClean="0">
                <a:latin typeface="Comic Sans MS" panose="030F0702030302020204" pitchFamily="66" charset="0"/>
              </a:rPr>
              <a:t> </a:t>
            </a:r>
            <a:br>
              <a:rPr lang="en-GB" sz="6000" b="1" dirty="0" smtClean="0">
                <a:latin typeface="Comic Sans MS" panose="030F0702030302020204" pitchFamily="66" charset="0"/>
              </a:rPr>
            </a:br>
            <a:r>
              <a:rPr lang="en-GB" sz="6000" b="1" dirty="0" smtClean="0">
                <a:latin typeface="Comic Sans MS" panose="030F0702030302020204" pitchFamily="66" charset="0"/>
              </a:rPr>
              <a:t>petit </a:t>
            </a:r>
            <a:r>
              <a:rPr lang="en-GB" sz="6000" b="1" dirty="0" err="1" smtClean="0">
                <a:latin typeface="Comic Sans MS" panose="030F0702030302020204" pitchFamily="66" charset="0"/>
              </a:rPr>
              <a:t>oiseau</a:t>
            </a:r>
            <a:r>
              <a:rPr lang="en-GB" sz="6000" b="1" dirty="0" smtClean="0">
                <a:latin typeface="Comic Sans MS" panose="030F0702030302020204" pitchFamily="66" charset="0"/>
              </a:rPr>
              <a:t> </a:t>
            </a:r>
            <a:endParaRPr lang="en-GB" sz="6000" b="1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81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latin typeface="Comic Sans MS" panose="030F0702030302020204" pitchFamily="66" charset="0"/>
              </a:rPr>
              <a:t>Les </a:t>
            </a:r>
            <a:r>
              <a:rPr lang="en-GB" sz="5400" b="1" dirty="0" err="1" smtClean="0">
                <a:latin typeface="Comic Sans MS" panose="030F0702030302020204" pitchFamily="66" charset="0"/>
              </a:rPr>
              <a:t>matériaux</a:t>
            </a:r>
            <a:endParaRPr lang="en-GB" sz="5400" b="1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4400" b="1" dirty="0">
                <a:latin typeface="Comic Sans MS" panose="030F0702030302020204" pitchFamily="66" charset="0"/>
              </a:rPr>
              <a:t>d</a:t>
            </a:r>
            <a:r>
              <a:rPr lang="en-GB" sz="4400" b="1" dirty="0" smtClean="0">
                <a:latin typeface="Comic Sans MS" panose="030F0702030302020204" pitchFamily="66" charset="0"/>
              </a:rPr>
              <a:t>es papiers</a:t>
            </a:r>
          </a:p>
          <a:p>
            <a:r>
              <a:rPr lang="en-GB" sz="4400" b="1" dirty="0">
                <a:latin typeface="Comic Sans MS" panose="030F0702030302020204" pitchFamily="66" charset="0"/>
              </a:rPr>
              <a:t>d</a:t>
            </a:r>
            <a:r>
              <a:rPr lang="en-GB" sz="4400" b="1" dirty="0" smtClean="0">
                <a:latin typeface="Comic Sans MS" panose="030F0702030302020204" pitchFamily="66" charset="0"/>
              </a:rPr>
              <a:t>es </a:t>
            </a:r>
            <a:r>
              <a:rPr lang="en-GB" sz="4400" b="1" dirty="0" err="1" smtClean="0">
                <a:latin typeface="Comic Sans MS" panose="030F0702030302020204" pitchFamily="66" charset="0"/>
              </a:rPr>
              <a:t>yeux</a:t>
            </a:r>
            <a:endParaRPr lang="en-GB" sz="4400" b="1" dirty="0" smtClean="0">
              <a:latin typeface="Comic Sans MS" panose="030F0702030302020204" pitchFamily="66" charset="0"/>
            </a:endParaRPr>
          </a:p>
          <a:p>
            <a:r>
              <a:rPr lang="en-GB" sz="4400" b="1" dirty="0" smtClean="0">
                <a:latin typeface="Comic Sans MS" panose="030F0702030302020204" pitchFamily="66" charset="0"/>
              </a:rPr>
              <a:t>de la </a:t>
            </a:r>
            <a:r>
              <a:rPr lang="en-GB" sz="4400" b="1" dirty="0" err="1" smtClean="0">
                <a:latin typeface="Comic Sans MS" panose="030F0702030302020204" pitchFamily="66" charset="0"/>
              </a:rPr>
              <a:t>colle</a:t>
            </a:r>
            <a:endParaRPr lang="en-GB" sz="4400" b="1" dirty="0" smtClean="0">
              <a:latin typeface="Comic Sans MS" panose="030F0702030302020204" pitchFamily="66" charset="0"/>
            </a:endParaRPr>
          </a:p>
          <a:p>
            <a:r>
              <a:rPr lang="en-GB" sz="4400" b="1" dirty="0">
                <a:latin typeface="Comic Sans MS" panose="030F0702030302020204" pitchFamily="66" charset="0"/>
              </a:rPr>
              <a:t>d</a:t>
            </a:r>
            <a:r>
              <a:rPr lang="en-GB" sz="4400" b="1" dirty="0" smtClean="0">
                <a:latin typeface="Comic Sans MS" panose="030F0702030302020204" pitchFamily="66" charset="0"/>
              </a:rPr>
              <a:t>es </a:t>
            </a:r>
            <a:r>
              <a:rPr lang="en-GB" sz="4400" b="1" dirty="0" err="1" smtClean="0">
                <a:latin typeface="Comic Sans MS" panose="030F0702030302020204" pitchFamily="66" charset="0"/>
              </a:rPr>
              <a:t>ciseaux</a:t>
            </a:r>
            <a:endParaRPr lang="en-GB" sz="4400" b="1" dirty="0" smtClean="0">
              <a:latin typeface="Comic Sans MS" panose="030F0702030302020204" pitchFamily="66" charset="0"/>
            </a:endParaRPr>
          </a:p>
          <a:p>
            <a:r>
              <a:rPr lang="en-GB" sz="4400" b="1" dirty="0" smtClean="0">
                <a:latin typeface="Comic Sans MS" panose="030F0702030302020204" pitchFamily="66" charset="0"/>
              </a:rPr>
              <a:t>des plumes</a:t>
            </a:r>
          </a:p>
          <a:p>
            <a:r>
              <a:rPr lang="en-GB" sz="4400" b="1" dirty="0" smtClean="0">
                <a:latin typeface="Comic Sans MS" panose="030F0702030302020204" pitchFamily="66" charset="0"/>
              </a:rPr>
              <a:t>des crayons</a:t>
            </a:r>
            <a:endParaRPr lang="en-GB" sz="4400" b="1" dirty="0">
              <a:latin typeface="Comic Sans MS" panose="030F0702030302020204" pitchFamily="66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081779"/>
            <a:ext cx="4038600" cy="3562804"/>
          </a:xfrm>
        </p:spPr>
      </p:pic>
    </p:spTree>
    <p:extLst>
      <p:ext uri="{BB962C8B-B14F-4D97-AF65-F5344CB8AC3E}">
        <p14:creationId xmlns:p14="http://schemas.microsoft.com/office/powerpoint/2010/main" val="413382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latin typeface="Comic Sans MS" panose="030F0702030302020204" pitchFamily="66" charset="0"/>
              </a:rPr>
              <a:t>Le corps</a:t>
            </a:r>
            <a:endParaRPr lang="en-GB" sz="5400" b="1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endParaRPr lang="en-GB" dirty="0" smtClean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3600" b="1" dirty="0" err="1" smtClean="0">
                <a:latin typeface="Comic Sans MS" panose="030F0702030302020204" pitchFamily="66" charset="0"/>
              </a:rPr>
              <a:t>Choisissez</a:t>
            </a:r>
            <a:r>
              <a:rPr lang="en-GB" sz="3600" b="1" dirty="0" smtClean="0">
                <a:latin typeface="Comic Sans MS" panose="030F0702030302020204" pitchFamily="66" charset="0"/>
              </a:rPr>
              <a:t> le papier.</a:t>
            </a:r>
          </a:p>
          <a:p>
            <a:pPr marL="0" indent="0">
              <a:buNone/>
            </a:pPr>
            <a:endParaRPr lang="en-GB" sz="3600" b="1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3600" b="1" dirty="0" smtClean="0">
                <a:latin typeface="Comic Sans MS" panose="030F0702030302020204" pitchFamily="66" charset="0"/>
              </a:rPr>
              <a:t>2. </a:t>
            </a:r>
            <a:r>
              <a:rPr lang="en-GB" sz="3600" b="1" dirty="0" err="1" smtClean="0">
                <a:latin typeface="Comic Sans MS" panose="030F0702030302020204" pitchFamily="66" charset="0"/>
              </a:rPr>
              <a:t>Collez</a:t>
            </a:r>
            <a:r>
              <a:rPr lang="en-GB" sz="3600" b="1" dirty="0" smtClean="0">
                <a:latin typeface="Comic Sans MS" panose="030F0702030302020204" pitchFamily="66" charset="0"/>
              </a:rPr>
              <a:t> les </a:t>
            </a:r>
            <a:r>
              <a:rPr lang="en-GB" sz="3600" b="1" dirty="0" err="1" smtClean="0">
                <a:latin typeface="Comic Sans MS" panose="030F0702030302020204" pitchFamily="66" charset="0"/>
              </a:rPr>
              <a:t>bords</a:t>
            </a:r>
            <a:r>
              <a:rPr lang="en-GB" sz="3600" b="1" dirty="0" smtClean="0">
                <a:latin typeface="Comic Sans MS" panose="030F0702030302020204" pitchFamily="66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GB" sz="3600" b="1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3600" b="1" dirty="0" smtClean="0">
                <a:latin typeface="Comic Sans MS" panose="030F0702030302020204" pitchFamily="66" charset="0"/>
              </a:rPr>
              <a:t>3. </a:t>
            </a:r>
            <a:r>
              <a:rPr lang="en-GB" sz="3600" b="1" dirty="0" err="1" smtClean="0">
                <a:latin typeface="Comic Sans MS" panose="030F0702030302020204" pitchFamily="66" charset="0"/>
              </a:rPr>
              <a:t>Dessinez</a:t>
            </a:r>
            <a:r>
              <a:rPr lang="en-GB" sz="3600" b="1" dirty="0" smtClean="0">
                <a:latin typeface="Comic Sans MS" panose="030F0702030302020204" pitchFamily="66" charset="0"/>
              </a:rPr>
              <a:t> les </a:t>
            </a:r>
            <a:r>
              <a:rPr lang="en-GB" sz="3600" b="1" dirty="0" err="1" smtClean="0">
                <a:latin typeface="Comic Sans MS" panose="030F0702030302020204" pitchFamily="66" charset="0"/>
              </a:rPr>
              <a:t>pieds</a:t>
            </a:r>
            <a:r>
              <a:rPr lang="en-GB" sz="3600" b="1" dirty="0" smtClean="0">
                <a:latin typeface="Comic Sans MS" panose="030F0702030302020204" pitchFamily="66" charset="0"/>
              </a:rPr>
              <a:t>.</a:t>
            </a:r>
            <a:endParaRPr lang="en-GB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16832"/>
            <a:ext cx="4038600" cy="3528391"/>
          </a:xfrm>
        </p:spPr>
      </p:pic>
    </p:spTree>
    <p:extLst>
      <p:ext uri="{BB962C8B-B14F-4D97-AF65-F5344CB8AC3E}">
        <p14:creationId xmlns:p14="http://schemas.microsoft.com/office/powerpoint/2010/main" val="57615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latin typeface="Comic Sans MS" panose="030F0702030302020204" pitchFamily="66" charset="0"/>
              </a:rPr>
              <a:t>Les </a:t>
            </a:r>
            <a:r>
              <a:rPr lang="en-GB" sz="5400" b="1" dirty="0" err="1" smtClean="0">
                <a:latin typeface="Comic Sans MS" panose="030F0702030302020204" pitchFamily="66" charset="0"/>
              </a:rPr>
              <a:t>yeux</a:t>
            </a:r>
            <a:endParaRPr lang="en-GB" sz="5400" b="1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0283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b="1" dirty="0" smtClean="0">
                <a:latin typeface="Comic Sans MS" panose="030F0702030302020204" pitchFamily="66" charset="0"/>
              </a:rPr>
              <a:t>4. </a:t>
            </a:r>
            <a:r>
              <a:rPr lang="en-GB" sz="3600" b="1" dirty="0" err="1" smtClean="0">
                <a:latin typeface="Comic Sans MS" panose="030F0702030302020204" pitchFamily="66" charset="0"/>
              </a:rPr>
              <a:t>Collez</a:t>
            </a:r>
            <a:r>
              <a:rPr lang="en-GB" sz="3600" b="1" dirty="0" smtClean="0">
                <a:latin typeface="Comic Sans MS" panose="030F0702030302020204" pitchFamily="66" charset="0"/>
              </a:rPr>
              <a:t> les </a:t>
            </a:r>
            <a:r>
              <a:rPr lang="en-GB" sz="3600" b="1" dirty="0" err="1" smtClean="0">
                <a:latin typeface="Comic Sans MS" panose="030F0702030302020204" pitchFamily="66" charset="0"/>
              </a:rPr>
              <a:t>yeux</a:t>
            </a:r>
            <a:r>
              <a:rPr lang="en-GB" sz="3600" b="1" dirty="0" smtClean="0">
                <a:latin typeface="Comic Sans MS" panose="030F0702030302020204" pitchFamily="66" charset="0"/>
              </a:rPr>
              <a:t>.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557" y="1600200"/>
            <a:ext cx="3403885" cy="4525963"/>
          </a:xfrm>
        </p:spPr>
      </p:pic>
    </p:spTree>
    <p:extLst>
      <p:ext uri="{BB962C8B-B14F-4D97-AF65-F5344CB8AC3E}">
        <p14:creationId xmlns:p14="http://schemas.microsoft.com/office/powerpoint/2010/main" val="29774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 smtClean="0">
                <a:latin typeface="Comic Sans MS" panose="030F0702030302020204" pitchFamily="66" charset="0"/>
              </a:rPr>
              <a:t>Le </a:t>
            </a:r>
            <a:r>
              <a:rPr lang="en-GB" sz="6000" b="1" dirty="0" err="1" smtClean="0">
                <a:latin typeface="Comic Sans MS" panose="030F0702030302020204" pitchFamily="66" charset="0"/>
              </a:rPr>
              <a:t>bec</a:t>
            </a:r>
            <a:endParaRPr lang="en-GB" sz="6000" b="1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 startAt="5"/>
            </a:pPr>
            <a:r>
              <a:rPr lang="en-GB" sz="4000" b="1" dirty="0" err="1" smtClean="0">
                <a:latin typeface="Comic Sans MS" panose="030F0702030302020204" pitchFamily="66" charset="0"/>
              </a:rPr>
              <a:t>Coupez</a:t>
            </a:r>
            <a:r>
              <a:rPr lang="en-GB" sz="4000" b="1" dirty="0" smtClean="0">
                <a:latin typeface="Comic Sans MS" panose="030F0702030302020204" pitchFamily="66" charset="0"/>
              </a:rPr>
              <a:t> un petit </a:t>
            </a:r>
            <a:r>
              <a:rPr lang="en-GB" sz="4000" b="1" dirty="0" err="1" smtClean="0">
                <a:latin typeface="Comic Sans MS" panose="030F0702030302020204" pitchFamily="66" charset="0"/>
              </a:rPr>
              <a:t>carré</a:t>
            </a:r>
            <a:r>
              <a:rPr lang="en-GB" sz="4000" b="1" dirty="0" smtClean="0">
                <a:latin typeface="Comic Sans MS" panose="030F0702030302020204" pitchFamily="66" charset="0"/>
              </a:rPr>
              <a:t> orange.</a:t>
            </a:r>
          </a:p>
          <a:p>
            <a:pPr marL="514350" indent="-514350">
              <a:buAutoNum type="arabicPeriod" startAt="5"/>
            </a:pPr>
            <a:endParaRPr lang="en-GB" sz="4000" b="1" dirty="0" smtClean="0">
              <a:latin typeface="Comic Sans MS" panose="030F0702030302020204" pitchFamily="66" charset="0"/>
            </a:endParaRPr>
          </a:p>
          <a:p>
            <a:pPr marL="514350" indent="-514350">
              <a:buAutoNum type="arabicPeriod" startAt="6"/>
            </a:pPr>
            <a:r>
              <a:rPr lang="en-GB" sz="4000" b="1" dirty="0" err="1" smtClean="0">
                <a:latin typeface="Comic Sans MS" panose="030F0702030302020204" pitchFamily="66" charset="0"/>
              </a:rPr>
              <a:t>Pliez</a:t>
            </a:r>
            <a:r>
              <a:rPr lang="en-GB" sz="4000" b="1" dirty="0" smtClean="0">
                <a:latin typeface="Comic Sans MS" panose="030F0702030302020204" pitchFamily="66" charset="0"/>
              </a:rPr>
              <a:t> le petit </a:t>
            </a:r>
            <a:r>
              <a:rPr lang="en-GB" sz="4000" b="1" dirty="0" err="1" smtClean="0">
                <a:latin typeface="Comic Sans MS" panose="030F0702030302020204" pitchFamily="66" charset="0"/>
              </a:rPr>
              <a:t>carré</a:t>
            </a:r>
            <a:r>
              <a:rPr lang="en-GB" sz="4000" b="1" dirty="0" smtClean="0">
                <a:latin typeface="Comic Sans MS" panose="030F0702030302020204" pitchFamily="66" charset="0"/>
              </a:rPr>
              <a:t> </a:t>
            </a:r>
            <a:r>
              <a:rPr lang="en-GB" sz="4000" b="1" dirty="0" err="1" smtClean="0">
                <a:latin typeface="Comic Sans MS" panose="030F0702030302020204" pitchFamily="66" charset="0"/>
              </a:rPr>
              <a:t>en</a:t>
            </a:r>
            <a:r>
              <a:rPr lang="en-GB" sz="4000" b="1" dirty="0" smtClean="0">
                <a:latin typeface="Comic Sans MS" panose="030F0702030302020204" pitchFamily="66" charset="0"/>
              </a:rPr>
              <a:t> 2 triangles.</a:t>
            </a:r>
          </a:p>
          <a:p>
            <a:pPr marL="514350" indent="-514350">
              <a:buAutoNum type="arabicPeriod" startAt="6"/>
            </a:pPr>
            <a:endParaRPr lang="en-GB" sz="4000" b="1" dirty="0" smtClean="0">
              <a:latin typeface="Comic Sans MS" panose="030F0702030302020204" pitchFamily="66" charset="0"/>
            </a:endParaRPr>
          </a:p>
          <a:p>
            <a:pPr marL="514350" indent="-514350">
              <a:buAutoNum type="arabicPeriod" startAt="6"/>
            </a:pPr>
            <a:r>
              <a:rPr lang="en-GB" sz="4000" b="1" dirty="0" err="1">
                <a:latin typeface="Comic Sans MS" panose="030F0702030302020204" pitchFamily="66" charset="0"/>
              </a:rPr>
              <a:t>C</a:t>
            </a:r>
            <a:r>
              <a:rPr lang="en-GB" sz="4000" b="1" dirty="0" err="1" smtClean="0">
                <a:latin typeface="Comic Sans MS" panose="030F0702030302020204" pitchFamily="66" charset="0"/>
              </a:rPr>
              <a:t>ollez</a:t>
            </a:r>
            <a:r>
              <a:rPr lang="en-GB" sz="4000" b="1" dirty="0" smtClean="0">
                <a:latin typeface="Comic Sans MS" panose="030F0702030302020204" pitchFamily="66" charset="0"/>
              </a:rPr>
              <a:t>  un triangle.</a:t>
            </a:r>
            <a:endParaRPr lang="en-GB" sz="4000" b="1" dirty="0">
              <a:latin typeface="Comic Sans MS" panose="030F0702030302020204" pitchFamily="66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694" y="1600200"/>
            <a:ext cx="3331611" cy="4525963"/>
          </a:xfrm>
        </p:spPr>
      </p:pic>
    </p:spTree>
    <p:extLst>
      <p:ext uri="{BB962C8B-B14F-4D97-AF65-F5344CB8AC3E}">
        <p14:creationId xmlns:p14="http://schemas.microsoft.com/office/powerpoint/2010/main" val="426971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latin typeface="Comic Sans MS" panose="030F0702030302020204" pitchFamily="66" charset="0"/>
              </a:rPr>
              <a:t>Les plumes</a:t>
            </a:r>
            <a:endParaRPr lang="en-GB" sz="5400" b="1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b="1" dirty="0" smtClean="0">
                <a:latin typeface="Comic Sans MS" panose="030F0702030302020204" pitchFamily="66" charset="0"/>
              </a:rPr>
              <a:t>8. </a:t>
            </a:r>
            <a:r>
              <a:rPr lang="en-GB" sz="4000" b="1" dirty="0" err="1" smtClean="0">
                <a:latin typeface="Comic Sans MS" panose="030F0702030302020204" pitchFamily="66" charset="0"/>
              </a:rPr>
              <a:t>Collez</a:t>
            </a:r>
            <a:r>
              <a:rPr lang="en-GB" sz="4000" b="1" dirty="0" smtClean="0">
                <a:latin typeface="Comic Sans MS" panose="030F0702030302020204" pitchFamily="66" charset="0"/>
              </a:rPr>
              <a:t> les plumes</a:t>
            </a:r>
          </a:p>
          <a:p>
            <a:pPr marL="0" indent="0">
              <a:buNone/>
            </a:pPr>
            <a:endParaRPr lang="en-GB" sz="4000" b="1" dirty="0">
              <a:latin typeface="Sassoon Penpals Joined" pitchFamily="50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566" y="1600200"/>
            <a:ext cx="2809868" cy="4525963"/>
          </a:xfrm>
        </p:spPr>
      </p:pic>
    </p:spTree>
    <p:extLst>
      <p:ext uri="{BB962C8B-B14F-4D97-AF65-F5344CB8AC3E}">
        <p14:creationId xmlns:p14="http://schemas.microsoft.com/office/powerpoint/2010/main" val="235663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b="1" dirty="0" smtClean="0">
                <a:latin typeface="Comic Sans MS" panose="030F0702030302020204" pitchFamily="66" charset="0"/>
              </a:rPr>
              <a:t>Fin</a:t>
            </a:r>
            <a:endParaRPr lang="en-GB" sz="4800" dirty="0">
              <a:latin typeface="Comic Sans MS" panose="030F0702030302020204" pitchFamily="66" charset="0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373" y="1600200"/>
            <a:ext cx="4799253" cy="4525963"/>
          </a:xfrm>
        </p:spPr>
      </p:pic>
    </p:spTree>
    <p:extLst>
      <p:ext uri="{BB962C8B-B14F-4D97-AF65-F5344CB8AC3E}">
        <p14:creationId xmlns:p14="http://schemas.microsoft.com/office/powerpoint/2010/main" val="261291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558" y="1602119"/>
            <a:ext cx="6030884" cy="4522124"/>
          </a:xfrm>
        </p:spPr>
      </p:pic>
    </p:spTree>
    <p:extLst>
      <p:ext uri="{BB962C8B-B14F-4D97-AF65-F5344CB8AC3E}">
        <p14:creationId xmlns:p14="http://schemas.microsoft.com/office/powerpoint/2010/main" val="365449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</TotalTime>
  <Words>193</Words>
  <Application>Microsoft Office PowerPoint</Application>
  <PresentationFormat>On-screen Show (4:3)</PresentationFormat>
  <Paragraphs>51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Today in French we are going to make a little bird finger puppet and learn the rhyme:  Deux Petits Oiseaux </vt:lpstr>
      <vt:lpstr>Comment faire  une marionette à doigt  petit oiseau </vt:lpstr>
      <vt:lpstr>Les matériaux</vt:lpstr>
      <vt:lpstr>Le corps</vt:lpstr>
      <vt:lpstr>Les yeux</vt:lpstr>
      <vt:lpstr>Le bec</vt:lpstr>
      <vt:lpstr>Les plumes</vt:lpstr>
      <vt:lpstr>Fin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 faire  une doigt marionette à</dc:title>
  <dc:creator>G Buckley</dc:creator>
  <cp:lastModifiedBy>Clare</cp:lastModifiedBy>
  <cp:revision>17</cp:revision>
  <dcterms:created xsi:type="dcterms:W3CDTF">2016-10-01T18:24:15Z</dcterms:created>
  <dcterms:modified xsi:type="dcterms:W3CDTF">2017-01-10T09:35:53Z</dcterms:modified>
</cp:coreProperties>
</file>