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3" r:id="rId35"/>
    <p:sldId id="294" r:id="rId36"/>
    <p:sldId id="295" r:id="rId37"/>
    <p:sldId id="296" r:id="rId38"/>
  </p:sldIdLst>
  <p:sldSz cx="13004800" cy="9753600"/>
  <p:notesSz cx="6858000" cy="9144000"/>
  <p:defaultTextStyle>
    <a:lvl1pPr algn="ctr" defTabSz="584200">
      <a:defRPr sz="36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36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36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36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36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36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36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36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36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4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-24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3568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9320106" y="8882097"/>
            <a:ext cx="3034456" cy="389268"/>
          </a:xfrm>
          <a:prstGeom prst="rect">
            <a:avLst/>
          </a:prstGeom>
          <a:ln w="12700">
            <a:miter lim="400000"/>
          </a:ln>
        </p:spPr>
        <p:txBody>
          <a:bodyPr lIns="65022" tIns="65022" rIns="65022" bIns="65022">
            <a:spAutoFit/>
          </a:bodyPr>
          <a:lstStyle>
            <a:lvl1pPr algn="r" defTabSz="9144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4279900"/>
            <a:ext cx="10464800" cy="38608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952500" y="93506"/>
            <a:ext cx="11099800" cy="28609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1.png"/><Relationship Id="rId18" Type="http://schemas.openxmlformats.org/officeDocument/2006/relationships/image" Target="../media/image4.png"/><Relationship Id="rId3" Type="http://schemas.openxmlformats.org/officeDocument/2006/relationships/image" Target="../media/image14.png"/><Relationship Id="rId21" Type="http://schemas.openxmlformats.org/officeDocument/2006/relationships/image" Target="../media/image12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5.png"/><Relationship Id="rId2" Type="http://schemas.openxmlformats.org/officeDocument/2006/relationships/image" Target="../media/image15.jpeg"/><Relationship Id="rId16" Type="http://schemas.openxmlformats.org/officeDocument/2006/relationships/image" Target="../media/image3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10.png"/><Relationship Id="rId23" Type="http://schemas.openxmlformats.org/officeDocument/2006/relationships/image" Target="../media/image25.png"/><Relationship Id="rId10" Type="http://schemas.openxmlformats.org/officeDocument/2006/relationships/image" Target="../media/image22.png"/><Relationship Id="rId19" Type="http://schemas.openxmlformats.org/officeDocument/2006/relationships/image" Target="../media/image8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7.png"/><Relationship Id="rId2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9.jpe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2.png"/>
          <p:cNvPicPr/>
          <p:nvPr/>
        </p:nvPicPr>
        <p:blipFill rotWithShape="1">
          <a:blip r:embed="rId2">
            <a:extLst/>
          </a:blip>
          <a:srcRect r="945"/>
          <a:stretch/>
        </p:blipFill>
        <p:spPr>
          <a:xfrm>
            <a:off x="1743248" y="403660"/>
            <a:ext cx="9428335" cy="866687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" name="Group 39"/>
          <p:cNvGrpSpPr/>
          <p:nvPr/>
        </p:nvGrpSpPr>
        <p:grpSpPr>
          <a:xfrm>
            <a:off x="2390643" y="4652293"/>
            <a:ext cx="4276600" cy="1312959"/>
            <a:chOff x="0" y="0"/>
            <a:chExt cx="4276598" cy="1312957"/>
          </a:xfrm>
        </p:grpSpPr>
        <p:sp>
          <p:nvSpPr>
            <p:cNvPr id="37" name="Shape 37"/>
            <p:cNvSpPr/>
            <p:nvPr/>
          </p:nvSpPr>
          <p:spPr>
            <a:xfrm>
              <a:off x="554948" y="0"/>
              <a:ext cx="3721651" cy="1312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400" y="21600"/>
                  </a:lnTo>
                  <a:lnTo>
                    <a:pt x="14400" y="13500"/>
                  </a:lnTo>
                  <a:lnTo>
                    <a:pt x="18000" y="13500"/>
                  </a:lnTo>
                  <a:lnTo>
                    <a:pt x="18000" y="16200"/>
                  </a:lnTo>
                  <a:lnTo>
                    <a:pt x="21600" y="10800"/>
                  </a:lnTo>
                  <a:lnTo>
                    <a:pt x="18000" y="5400"/>
                  </a:lnTo>
                  <a:lnTo>
                    <a:pt x="18000" y="8100"/>
                  </a:lnTo>
                  <a:lnTo>
                    <a:pt x="14400" y="8100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FFFF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defRPr sz="4400">
                  <a:latin typeface="Comic Sans MS"/>
                  <a:ea typeface="Comic Sans MS"/>
                  <a:cs typeface="Comic Sans MS"/>
                  <a:sym typeface="Comic Sans MS"/>
                </a:defRPr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0" y="223410"/>
              <a:ext cx="3590996" cy="866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defTabSz="914400">
                <a:defRPr sz="4400"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pPr lvl="0">
                <a:defRPr sz="1800"/>
              </a:pPr>
              <a:r>
                <a:rPr sz="4400"/>
                <a:t>Germany</a:t>
              </a:r>
            </a:p>
          </p:txBody>
        </p:sp>
      </p:grpSp>
      <p:sp>
        <p:nvSpPr>
          <p:cNvPr id="40" name="Shape 40"/>
          <p:cNvSpPr/>
          <p:nvPr/>
        </p:nvSpPr>
        <p:spPr>
          <a:xfrm>
            <a:off x="10286" y="444499"/>
            <a:ext cx="15796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Europa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1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59" name="Table 159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0" name="Table 160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1" name="Table 161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2" name="Table 162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63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image1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age1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age12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-1" y="4876800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70" name="Table 170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1" name="Table 171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2" name="Table 172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3" name="Table 173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74" name="image1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image1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image1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Shape 177"/>
          <p:cNvSpPr/>
          <p:nvPr/>
        </p:nvSpPr>
        <p:spPr>
          <a:xfrm>
            <a:off x="-1" y="4876800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80" name="Table 180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1" name="Table 181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2" name="Table 182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3" name="Table 183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84" name="image1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1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12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Shape 187"/>
          <p:cNvSpPr/>
          <p:nvPr/>
        </p:nvSpPr>
        <p:spPr>
          <a:xfrm>
            <a:off x="-1" y="7130061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90" name="Table 190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1" name="Table 191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2" name="Table 192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3" name="Table 193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4" name="image1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age1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-1" y="7130061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99" name="Table 199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0" name="Table 200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1" name="Table 201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2" name="Table 202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3" name="image1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-1" y="7130061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207" name="Table 207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8" name="Table 208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9" name="Table 209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0" name="Table 210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11" name="image1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214" name="Table 214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5" name="Table 215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6" name="Table 216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7" name="Table 217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220" name="Table 220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1" name="Table 221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2" name="Table 222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3" name="Table 223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24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643" y="94826"/>
            <a:ext cx="2661923" cy="2239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43679" y="-2"/>
            <a:ext cx="2253265" cy="222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image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image6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82292" y="-2"/>
            <a:ext cx="2354864" cy="23548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image7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image8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image9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mage10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mage11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12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image1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7979" y="528896"/>
            <a:ext cx="6897808" cy="818384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hape 236"/>
          <p:cNvSpPr/>
          <p:nvPr/>
        </p:nvSpPr>
        <p:spPr>
          <a:xfrm>
            <a:off x="5134147" y="4286249"/>
            <a:ext cx="273650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Deutschland</a:t>
            </a:r>
          </a:p>
        </p:txBody>
      </p:sp>
      <p:pic>
        <p:nvPicPr>
          <p:cNvPr id="237" name="image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45150" y="5288755"/>
            <a:ext cx="1714500" cy="1143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3705" y="14631"/>
            <a:ext cx="8181798" cy="9232467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/>
          <p:nvPr/>
        </p:nvSpPr>
        <p:spPr>
          <a:xfrm>
            <a:off x="4308647" y="3943349"/>
            <a:ext cx="273650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Deutschland</a:t>
            </a:r>
          </a:p>
        </p:txBody>
      </p:sp>
      <p:pic>
        <p:nvPicPr>
          <p:cNvPr id="241" name="image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33787" y="4026915"/>
            <a:ext cx="979553" cy="653036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Shape 242"/>
          <p:cNvSpPr/>
          <p:nvPr/>
        </p:nvSpPr>
        <p:spPr>
          <a:xfrm>
            <a:off x="4301546" y="819261"/>
            <a:ext cx="222371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Dänemark</a:t>
            </a:r>
          </a:p>
        </p:txBody>
      </p:sp>
      <p:pic>
        <p:nvPicPr>
          <p:cNvPr id="243" name="image14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4921" y="207036"/>
            <a:ext cx="976966" cy="73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/>
          <p:nvPr/>
        </p:nvSpPr>
        <p:spPr>
          <a:xfrm>
            <a:off x="1331791" y="4601643"/>
            <a:ext cx="163882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Belgien</a:t>
            </a:r>
          </a:p>
        </p:txBody>
      </p:sp>
      <p:sp>
        <p:nvSpPr>
          <p:cNvPr id="245" name="Shape 245"/>
          <p:cNvSpPr/>
          <p:nvPr/>
        </p:nvSpPr>
        <p:spPr>
          <a:xfrm>
            <a:off x="1037583" y="2598832"/>
            <a:ext cx="349731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die Niederlande</a:t>
            </a:r>
          </a:p>
        </p:txBody>
      </p:sp>
      <p:pic>
        <p:nvPicPr>
          <p:cNvPr id="246" name="image15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68214" y="3285140"/>
            <a:ext cx="910813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age16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95278" y="5232398"/>
            <a:ext cx="1111850" cy="73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hape 248"/>
          <p:cNvSpPr/>
          <p:nvPr/>
        </p:nvSpPr>
        <p:spPr>
          <a:xfrm>
            <a:off x="3179388" y="8277390"/>
            <a:ext cx="2651449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die Schweiz</a:t>
            </a:r>
          </a:p>
        </p:txBody>
      </p:sp>
      <p:sp>
        <p:nvSpPr>
          <p:cNvPr id="249" name="Shape 249"/>
          <p:cNvSpPr/>
          <p:nvPr/>
        </p:nvSpPr>
        <p:spPr>
          <a:xfrm>
            <a:off x="189137" y="6461898"/>
            <a:ext cx="242887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Frankreich</a:t>
            </a:r>
          </a:p>
        </p:txBody>
      </p:sp>
      <p:pic>
        <p:nvPicPr>
          <p:cNvPr id="250" name="image17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692826" y="6604457"/>
            <a:ext cx="981338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18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136812" y="7679663"/>
            <a:ext cx="736603" cy="73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hape 252"/>
          <p:cNvSpPr/>
          <p:nvPr/>
        </p:nvSpPr>
        <p:spPr>
          <a:xfrm>
            <a:off x="7767598" y="8080289"/>
            <a:ext cx="2484687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Österreich</a:t>
            </a:r>
          </a:p>
        </p:txBody>
      </p:sp>
      <p:sp>
        <p:nvSpPr>
          <p:cNvPr id="253" name="Shape 253"/>
          <p:cNvSpPr/>
          <p:nvPr/>
        </p:nvSpPr>
        <p:spPr>
          <a:xfrm>
            <a:off x="9094637" y="2920370"/>
            <a:ext cx="120774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Polen</a:t>
            </a:r>
          </a:p>
        </p:txBody>
      </p:sp>
      <p:pic>
        <p:nvPicPr>
          <p:cNvPr id="254" name="image19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260155" y="1960708"/>
            <a:ext cx="1328429" cy="817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image20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446651" y="7582288"/>
            <a:ext cx="1126582" cy="653036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hape 256"/>
          <p:cNvSpPr/>
          <p:nvPr/>
        </p:nvSpPr>
        <p:spPr>
          <a:xfrm>
            <a:off x="9333506" y="5703955"/>
            <a:ext cx="251393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Tschechien</a:t>
            </a:r>
          </a:p>
        </p:txBody>
      </p:sp>
      <p:pic>
        <p:nvPicPr>
          <p:cNvPr id="257" name="image21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8824783" y="5102728"/>
            <a:ext cx="979554" cy="653037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Shape 258"/>
          <p:cNvSpPr/>
          <p:nvPr/>
        </p:nvSpPr>
        <p:spPr>
          <a:xfrm>
            <a:off x="3003128" y="5633706"/>
            <a:ext cx="2450753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Luxemburg</a:t>
            </a:r>
          </a:p>
        </p:txBody>
      </p:sp>
      <p:pic>
        <p:nvPicPr>
          <p:cNvPr id="259" name="image22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465169" y="5809803"/>
            <a:ext cx="874845" cy="524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age23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794162" y="283236"/>
            <a:ext cx="863602" cy="584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23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354440" y="1406714"/>
            <a:ext cx="863601" cy="584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43" name="Table 43"/>
          <p:cNvGraphicFramePr/>
          <p:nvPr/>
        </p:nvGraphicFramePr>
        <p:xfrm>
          <a:off x="562185" y="-2"/>
          <a:ext cx="11880426" cy="241808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" name="Table 44"/>
          <p:cNvGraphicFramePr/>
          <p:nvPr/>
        </p:nvGraphicFramePr>
        <p:xfrm>
          <a:off x="2099733" y="2418078"/>
          <a:ext cx="8669865" cy="245872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5" name="Table 45"/>
          <p:cNvGraphicFramePr/>
          <p:nvPr/>
        </p:nvGraphicFramePr>
        <p:xfrm>
          <a:off x="3429563" y="4876800"/>
          <a:ext cx="5836355" cy="225326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6" name="Table 46"/>
          <p:cNvGraphicFramePr/>
          <p:nvPr/>
        </p:nvGraphicFramePr>
        <p:xfrm>
          <a:off x="4967111" y="7130061"/>
          <a:ext cx="2971235" cy="219004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7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643" y="94826"/>
            <a:ext cx="2661923" cy="2239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43679" y="-2"/>
            <a:ext cx="2253265" cy="222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image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image6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82292" y="-2"/>
            <a:ext cx="2354864" cy="235486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image7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8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image9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image10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image11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12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3705" y="14631"/>
            <a:ext cx="8181798" cy="92324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age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61988" y="4164295"/>
            <a:ext cx="979554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" name="image14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4921" y="207036"/>
            <a:ext cx="976967" cy="736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image15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68214" y="3285140"/>
            <a:ext cx="910813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image16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24589" y="4903015"/>
            <a:ext cx="1111850" cy="736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image17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47378" y="6604457"/>
            <a:ext cx="981338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18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65087" y="8194837"/>
            <a:ext cx="736602" cy="736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image19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916707" y="2458710"/>
            <a:ext cx="1328429" cy="817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image20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274928" y="7582288"/>
            <a:ext cx="1126581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age21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8824783" y="5102728"/>
            <a:ext cx="979554" cy="6530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age22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3284268" y="5620906"/>
            <a:ext cx="874844" cy="524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image23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794162" y="283236"/>
            <a:ext cx="863602" cy="584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image23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354440" y="1406714"/>
            <a:ext cx="863601" cy="584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2980" y="66628"/>
            <a:ext cx="8181797" cy="9232466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hape 278"/>
          <p:cNvSpPr/>
          <p:nvPr/>
        </p:nvSpPr>
        <p:spPr>
          <a:xfrm>
            <a:off x="4308647" y="3943349"/>
            <a:ext cx="273650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Deutschland</a:t>
            </a:r>
          </a:p>
        </p:txBody>
      </p:sp>
      <p:pic>
        <p:nvPicPr>
          <p:cNvPr id="279" name="image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46184" y="3985131"/>
            <a:ext cx="979553" cy="653037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Shape 280"/>
          <p:cNvSpPr/>
          <p:nvPr/>
        </p:nvSpPr>
        <p:spPr>
          <a:xfrm>
            <a:off x="3047957" y="-34737"/>
            <a:ext cx="222371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Dänemark</a:t>
            </a:r>
          </a:p>
        </p:txBody>
      </p:sp>
      <p:pic>
        <p:nvPicPr>
          <p:cNvPr id="281" name="image14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45770" y="195204"/>
            <a:ext cx="976966" cy="73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1264058" y="5163570"/>
            <a:ext cx="163882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Belgien</a:t>
            </a:r>
          </a:p>
        </p:txBody>
      </p:sp>
      <p:sp>
        <p:nvSpPr>
          <p:cNvPr id="283" name="Shape 283"/>
          <p:cNvSpPr/>
          <p:nvPr/>
        </p:nvSpPr>
        <p:spPr>
          <a:xfrm>
            <a:off x="1037583" y="2598832"/>
            <a:ext cx="349731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die Niederlande</a:t>
            </a:r>
          </a:p>
        </p:txBody>
      </p:sp>
      <p:pic>
        <p:nvPicPr>
          <p:cNvPr id="284" name="image15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5118" y="2640614"/>
            <a:ext cx="910814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16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961" y="5232398"/>
            <a:ext cx="1111851" cy="736602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/>
          <p:nvPr/>
        </p:nvSpPr>
        <p:spPr>
          <a:xfrm>
            <a:off x="3145521" y="8998229"/>
            <a:ext cx="2651449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die Schweiz</a:t>
            </a:r>
          </a:p>
        </p:txBody>
      </p:sp>
      <p:sp>
        <p:nvSpPr>
          <p:cNvPr id="287" name="Shape 287"/>
          <p:cNvSpPr/>
          <p:nvPr/>
        </p:nvSpPr>
        <p:spPr>
          <a:xfrm>
            <a:off x="87537" y="6394165"/>
            <a:ext cx="2428876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Frankreich</a:t>
            </a:r>
          </a:p>
        </p:txBody>
      </p:sp>
      <p:pic>
        <p:nvPicPr>
          <p:cNvPr id="288" name="image17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489626" y="6604457"/>
            <a:ext cx="981338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image18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62066" y="9039791"/>
            <a:ext cx="653037" cy="653036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Shape 290"/>
          <p:cNvSpPr/>
          <p:nvPr/>
        </p:nvSpPr>
        <p:spPr>
          <a:xfrm>
            <a:off x="6565331" y="8038506"/>
            <a:ext cx="2484687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Österreich</a:t>
            </a:r>
          </a:p>
        </p:txBody>
      </p:sp>
      <p:sp>
        <p:nvSpPr>
          <p:cNvPr id="291" name="Shape 291"/>
          <p:cNvSpPr/>
          <p:nvPr/>
        </p:nvSpPr>
        <p:spPr>
          <a:xfrm>
            <a:off x="9766468" y="2001155"/>
            <a:ext cx="120774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Polen</a:t>
            </a:r>
          </a:p>
        </p:txBody>
      </p:sp>
      <p:pic>
        <p:nvPicPr>
          <p:cNvPr id="292" name="image19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411454" y="2001154"/>
            <a:ext cx="1196976" cy="7366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image20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162792" y="8080288"/>
            <a:ext cx="1126582" cy="653037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Shape 294"/>
          <p:cNvSpPr/>
          <p:nvPr/>
        </p:nvSpPr>
        <p:spPr>
          <a:xfrm>
            <a:off x="8632545" y="5614852"/>
            <a:ext cx="251393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Tschechien</a:t>
            </a:r>
          </a:p>
        </p:txBody>
      </p:sp>
      <p:pic>
        <p:nvPicPr>
          <p:cNvPr id="295" name="image21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146411" y="5674709"/>
            <a:ext cx="979553" cy="653036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2696013" y="5633704"/>
            <a:ext cx="2450754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Luxemburg</a:t>
            </a:r>
          </a:p>
        </p:txBody>
      </p:sp>
      <p:pic>
        <p:nvPicPr>
          <p:cNvPr id="297" name="image22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239477" y="5875251"/>
            <a:ext cx="874845" cy="524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image11.pn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358606" y="5226708"/>
            <a:ext cx="1349377" cy="15128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image7.png"/>
          <p:cNvPicPr/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478949" y="7099795"/>
            <a:ext cx="1349376" cy="13911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image10.png"/>
          <p:cNvPicPr/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8190527" y="2632035"/>
            <a:ext cx="1927227" cy="13319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image3.png"/>
          <p:cNvPicPr/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4834149" y="3071715"/>
            <a:ext cx="1349377" cy="1135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image5.png"/>
          <p:cNvPicPr/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759565" y="3007876"/>
            <a:ext cx="1349254" cy="956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image4.png"/>
          <p:cNvPicPr/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747168" y="467234"/>
            <a:ext cx="1207742" cy="119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image8.png"/>
          <p:cNvPicPr/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254640" y="7491641"/>
            <a:ext cx="1333502" cy="165576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image9.png"/>
          <p:cNvPicPr/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7097462" y="7381847"/>
            <a:ext cx="1871665" cy="827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image12.png"/>
          <p:cNvPicPr/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382684" y="4276230"/>
            <a:ext cx="1541906" cy="1135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image6.png"/>
          <p:cNvPicPr/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838940" y="5542391"/>
            <a:ext cx="1190800" cy="1190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image23.png"/>
          <p:cNvPicPr/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7794160" y="283236"/>
            <a:ext cx="863602" cy="584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image23.png"/>
          <p:cNvPicPr/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2002452" y="1473218"/>
            <a:ext cx="863602" cy="584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1" name="Table 311"/>
          <p:cNvGraphicFramePr/>
          <p:nvPr>
            <p:extLst>
              <p:ext uri="{D42A27DB-BD31-4B8C-83A1-F6EECF244321}">
                <p14:modId xmlns:p14="http://schemas.microsoft.com/office/powerpoint/2010/main" val="2737035826"/>
              </p:ext>
            </p:extLst>
          </p:nvPr>
        </p:nvGraphicFramePr>
        <p:xfrm>
          <a:off x="574537" y="0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" name="Table 313"/>
          <p:cNvGraphicFramePr/>
          <p:nvPr>
            <p:extLst>
              <p:ext uri="{D42A27DB-BD31-4B8C-83A1-F6EECF244321}">
                <p14:modId xmlns:p14="http://schemas.microsoft.com/office/powerpoint/2010/main" val="637189206"/>
              </p:ext>
            </p:extLst>
          </p:nvPr>
        </p:nvGraphicFramePr>
        <p:xfrm>
          <a:off x="554658" y="0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14" name="Shape 314"/>
          <p:cNvSpPr/>
          <p:nvPr/>
        </p:nvSpPr>
        <p:spPr>
          <a:xfrm>
            <a:off x="7803321" y="1518729"/>
            <a:ext cx="2929136" cy="7616330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" name="Table 316"/>
          <p:cNvGraphicFramePr/>
          <p:nvPr>
            <p:extLst>
              <p:ext uri="{D42A27DB-BD31-4B8C-83A1-F6EECF244321}">
                <p14:modId xmlns:p14="http://schemas.microsoft.com/office/powerpoint/2010/main" val="3447992784"/>
              </p:ext>
            </p:extLst>
          </p:nvPr>
        </p:nvGraphicFramePr>
        <p:xfrm>
          <a:off x="574537" y="20253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17" name="Shape 317"/>
          <p:cNvSpPr/>
          <p:nvPr/>
        </p:nvSpPr>
        <p:spPr>
          <a:xfrm>
            <a:off x="7826867" y="3346997"/>
            <a:ext cx="2929136" cy="6895059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9" name="Table 319"/>
          <p:cNvGraphicFramePr/>
          <p:nvPr>
            <p:extLst>
              <p:ext uri="{D42A27DB-BD31-4B8C-83A1-F6EECF244321}">
                <p14:modId xmlns:p14="http://schemas.microsoft.com/office/powerpoint/2010/main" val="3674629156"/>
              </p:ext>
            </p:extLst>
          </p:nvPr>
        </p:nvGraphicFramePr>
        <p:xfrm>
          <a:off x="554658" y="0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ist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kalt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20" name="Shape 320"/>
          <p:cNvSpPr/>
          <p:nvPr/>
        </p:nvSpPr>
        <p:spPr>
          <a:xfrm>
            <a:off x="7806988" y="4085119"/>
            <a:ext cx="2929136" cy="6077050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2" name="Table 322"/>
          <p:cNvGraphicFramePr/>
          <p:nvPr>
            <p:extLst>
              <p:ext uri="{D42A27DB-BD31-4B8C-83A1-F6EECF244321}">
                <p14:modId xmlns:p14="http://schemas.microsoft.com/office/powerpoint/2010/main" val="2237941599"/>
              </p:ext>
            </p:extLst>
          </p:nvPr>
        </p:nvGraphicFramePr>
        <p:xfrm>
          <a:off x="574537" y="367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Frankreich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regnet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23" name="Shape 323"/>
          <p:cNvSpPr/>
          <p:nvPr/>
        </p:nvSpPr>
        <p:spPr>
          <a:xfrm>
            <a:off x="7826867" y="4876800"/>
            <a:ext cx="2929136" cy="5320061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" name="Table 325"/>
          <p:cNvGraphicFramePr/>
          <p:nvPr>
            <p:extLst>
              <p:ext uri="{D42A27DB-BD31-4B8C-83A1-F6EECF244321}">
                <p14:modId xmlns:p14="http://schemas.microsoft.com/office/powerpoint/2010/main" val="4190240059"/>
              </p:ext>
            </p:extLst>
          </p:nvPr>
        </p:nvGraphicFramePr>
        <p:xfrm>
          <a:off x="570870" y="1946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Frankreich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regnet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26" name="Shape 326"/>
          <p:cNvSpPr/>
          <p:nvPr/>
        </p:nvSpPr>
        <p:spPr>
          <a:xfrm>
            <a:off x="7823200" y="5664369"/>
            <a:ext cx="2929136" cy="4504731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" name="Table 328"/>
          <p:cNvGraphicFramePr/>
          <p:nvPr>
            <p:extLst>
              <p:ext uri="{D42A27DB-BD31-4B8C-83A1-F6EECF244321}">
                <p14:modId xmlns:p14="http://schemas.microsoft.com/office/powerpoint/2010/main" val="3367010514"/>
              </p:ext>
            </p:extLst>
          </p:nvPr>
        </p:nvGraphicFramePr>
        <p:xfrm>
          <a:off x="570870" y="1946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29" name="Shape 329"/>
          <p:cNvSpPr/>
          <p:nvPr/>
        </p:nvSpPr>
        <p:spPr>
          <a:xfrm>
            <a:off x="7823200" y="6445338"/>
            <a:ext cx="2929136" cy="3763517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1" name="Table 331"/>
          <p:cNvGraphicFramePr/>
          <p:nvPr>
            <p:extLst>
              <p:ext uri="{D42A27DB-BD31-4B8C-83A1-F6EECF244321}">
                <p14:modId xmlns:p14="http://schemas.microsoft.com/office/powerpoint/2010/main" val="3664119886"/>
              </p:ext>
            </p:extLst>
          </p:nvPr>
        </p:nvGraphicFramePr>
        <p:xfrm>
          <a:off x="574537" y="20249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32" name="Shape 332"/>
          <p:cNvSpPr/>
          <p:nvPr/>
        </p:nvSpPr>
        <p:spPr>
          <a:xfrm>
            <a:off x="7823200" y="7208374"/>
            <a:ext cx="2929136" cy="3000479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59" name="Table 59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0" name="Table 60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1" name="Table 61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Table 62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3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643" y="94826"/>
            <a:ext cx="2661923" cy="2239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43679" y="-2"/>
            <a:ext cx="2253265" cy="2221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6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882292" y="-2"/>
            <a:ext cx="2354864" cy="2354866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image7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mage8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image9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image10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image11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image12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-1" y="2418078"/>
            <a:ext cx="13004802" cy="7335523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4" name="Table 334"/>
          <p:cNvGraphicFramePr/>
          <p:nvPr>
            <p:extLst>
              <p:ext uri="{D42A27DB-BD31-4B8C-83A1-F6EECF244321}">
                <p14:modId xmlns:p14="http://schemas.microsoft.com/office/powerpoint/2010/main" val="1367792787"/>
              </p:ext>
            </p:extLst>
          </p:nvPr>
        </p:nvGraphicFramePr>
        <p:xfrm>
          <a:off x="574537" y="368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ist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heiß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in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Dänemark</a:t>
                      </a:r>
                      <a:endParaRPr sz="3700" dirty="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35" name="Shape 335"/>
          <p:cNvSpPr/>
          <p:nvPr/>
        </p:nvSpPr>
        <p:spPr>
          <a:xfrm>
            <a:off x="7823200" y="7957947"/>
            <a:ext cx="2929136" cy="2250905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" name="Table 337"/>
          <p:cNvGraphicFramePr/>
          <p:nvPr>
            <p:extLst>
              <p:ext uri="{D42A27DB-BD31-4B8C-83A1-F6EECF244321}">
                <p14:modId xmlns:p14="http://schemas.microsoft.com/office/powerpoint/2010/main" val="1225224207"/>
              </p:ext>
            </p:extLst>
          </p:nvPr>
        </p:nvGraphicFramePr>
        <p:xfrm>
          <a:off x="574537" y="371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38" name="Shape 338"/>
          <p:cNvSpPr/>
          <p:nvPr/>
        </p:nvSpPr>
        <p:spPr>
          <a:xfrm>
            <a:off x="7823200" y="8723790"/>
            <a:ext cx="2929136" cy="1465183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0" name="Table 340"/>
          <p:cNvGraphicFramePr/>
          <p:nvPr>
            <p:extLst>
              <p:ext uri="{D42A27DB-BD31-4B8C-83A1-F6EECF244321}">
                <p14:modId xmlns:p14="http://schemas.microsoft.com/office/powerpoint/2010/main" val="1790068478"/>
              </p:ext>
            </p:extLst>
          </p:nvPr>
        </p:nvGraphicFramePr>
        <p:xfrm>
          <a:off x="574537" y="20249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Frankreich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sz="3700" dirty="0" err="1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regnet</a:t>
                      </a:r>
                      <a:r>
                        <a:rPr sz="3700" dirty="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41" name="Shape 341"/>
          <p:cNvSpPr/>
          <p:nvPr/>
        </p:nvSpPr>
        <p:spPr>
          <a:xfrm>
            <a:off x="7823200" y="9523139"/>
            <a:ext cx="2929136" cy="705596"/>
          </a:xfrm>
          <a:prstGeom prst="rect">
            <a:avLst/>
          </a:prstGeom>
          <a:gradFill>
            <a:gsLst>
              <a:gs pos="0">
                <a:srgbClr val="7A31A9"/>
              </a:gs>
              <a:gs pos="100000">
                <a:srgbClr val="C9A2F0"/>
              </a:gs>
            </a:gsLst>
            <a:lin ang="162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3" name="Table 343"/>
          <p:cNvGraphicFramePr/>
          <p:nvPr>
            <p:extLst>
              <p:ext uri="{D42A27DB-BD31-4B8C-83A1-F6EECF244321}">
                <p14:modId xmlns:p14="http://schemas.microsoft.com/office/powerpoint/2010/main" val="3900081915"/>
              </p:ext>
            </p:extLst>
          </p:nvPr>
        </p:nvGraphicFramePr>
        <p:xfrm>
          <a:off x="574537" y="-436952"/>
          <a:ext cx="10181466" cy="1022180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233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heiß in Dänemark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windig in der Niederlande</a:t>
                      </a:r>
                    </a:p>
                    <a:p>
                      <a:pPr lvl="0" algn="l" defTabSz="914400">
                        <a:defRPr sz="1800" b="0" i="0"/>
                      </a:pPr>
                      <a:endParaRPr sz="37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bewölkt in Belgien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sonnig in Tschechien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schneit in der Schweiz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neblig in Polen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friert in Österreich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Es ist kalt in Deutschland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Luxemburg ist es sonnig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Polen ist es heiß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66233"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r>
                        <a:rPr sz="37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In Frankreich regnet es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  <a:blipFill rotWithShape="1">
                      <a:blip r:embed="rId4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defRPr sz="1800" b="0" i="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164F86"/>
                      </a:solidFill>
                      <a:miter lim="400000"/>
                    </a:lnL>
                    <a:lnR w="38100">
                      <a:solidFill>
                        <a:srgbClr val="164F86"/>
                      </a:solidFill>
                      <a:miter lim="400000"/>
                    </a:lnR>
                    <a:lnT w="38100">
                      <a:solidFill>
                        <a:srgbClr val="164F86"/>
                      </a:solidFill>
                      <a:miter lim="400000"/>
                    </a:lnT>
                    <a:lnB w="38100">
                      <a:solidFill>
                        <a:srgbClr val="164F8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0777" y="-364470"/>
            <a:ext cx="8643628" cy="9753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image1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8053" y="2968445"/>
            <a:ext cx="1448993" cy="9659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image14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09059" y="148379"/>
            <a:ext cx="1084256" cy="817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image15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77532" y="2402172"/>
            <a:ext cx="910814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image16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95278" y="5332509"/>
            <a:ext cx="1111850" cy="736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image17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79404" y="7240603"/>
            <a:ext cx="1451632" cy="965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image18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831626" y="8346412"/>
            <a:ext cx="1239120" cy="1239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image19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705255" y="2299465"/>
            <a:ext cx="1328429" cy="817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image20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446651" y="7397081"/>
            <a:ext cx="1126582" cy="653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2" name="image21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0205080" y="4703316"/>
            <a:ext cx="1448992" cy="965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image22.png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3523246" y="5229414"/>
            <a:ext cx="874844" cy="524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image3.jpeg"/>
          <p:cNvPicPr/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-7449410" y="820802"/>
            <a:ext cx="3683002" cy="2209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28979" y="853077"/>
            <a:ext cx="7767226" cy="8764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7" name="image4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02582" y="903793"/>
            <a:ext cx="2600864" cy="1240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68" name="image4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69324" y="513378"/>
            <a:ext cx="2600864" cy="1240413"/>
          </a:xfrm>
          <a:prstGeom prst="rect">
            <a:avLst/>
          </a:prstGeom>
          <a:ln w="12700">
            <a:miter lim="400000"/>
          </a:ln>
        </p:spPr>
      </p:pic>
      <p:sp>
        <p:nvSpPr>
          <p:cNvPr id="369" name="Shape 369"/>
          <p:cNvSpPr/>
          <p:nvPr/>
        </p:nvSpPr>
        <p:spPr>
          <a:xfrm>
            <a:off x="1574588" y="2324100"/>
            <a:ext cx="1930823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Nordsee</a:t>
            </a:r>
          </a:p>
        </p:txBody>
      </p:sp>
      <p:sp>
        <p:nvSpPr>
          <p:cNvPr id="370" name="Shape 370"/>
          <p:cNvSpPr/>
          <p:nvPr/>
        </p:nvSpPr>
        <p:spPr>
          <a:xfrm>
            <a:off x="7663183" y="1765300"/>
            <a:ext cx="1640832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3600"/>
              <a:t>Ostsee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24644" y="-347535"/>
            <a:ext cx="864362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7754933" y="3686171"/>
            <a:ext cx="215897" cy="217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8049616" y="3318667"/>
            <a:ext cx="1782367" cy="95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4800"/>
              <a:t>Berlin</a:t>
            </a:r>
          </a:p>
        </p:txBody>
      </p:sp>
      <p:sp>
        <p:nvSpPr>
          <p:cNvPr id="375" name="Shape 375"/>
          <p:cNvSpPr/>
          <p:nvPr/>
        </p:nvSpPr>
        <p:spPr>
          <a:xfrm>
            <a:off x="6696600" y="7225238"/>
            <a:ext cx="215897" cy="217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6" name="Shape 376"/>
          <p:cNvSpPr/>
          <p:nvPr/>
        </p:nvSpPr>
        <p:spPr>
          <a:xfrm>
            <a:off x="7216286" y="6555316"/>
            <a:ext cx="2399160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4400"/>
              <a:t>München</a:t>
            </a:r>
          </a:p>
        </p:txBody>
      </p:sp>
      <p:sp>
        <p:nvSpPr>
          <p:cNvPr id="377" name="Shape 377"/>
          <p:cNvSpPr/>
          <p:nvPr/>
        </p:nvSpPr>
        <p:spPr>
          <a:xfrm>
            <a:off x="4512201" y="5735105"/>
            <a:ext cx="215896" cy="217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8" name="Shape 378"/>
          <p:cNvSpPr/>
          <p:nvPr/>
        </p:nvSpPr>
        <p:spPr>
          <a:xfrm>
            <a:off x="5623980" y="2202653"/>
            <a:ext cx="215896" cy="217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9" name="Shape 379"/>
          <p:cNvSpPr/>
          <p:nvPr/>
        </p:nvSpPr>
        <p:spPr>
          <a:xfrm>
            <a:off x="4377646" y="4802716"/>
            <a:ext cx="270857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4400"/>
              <a:t>Frankfurt</a:t>
            </a:r>
          </a:p>
        </p:txBody>
      </p:sp>
      <p:sp>
        <p:nvSpPr>
          <p:cNvPr id="380" name="Shape 380"/>
          <p:cNvSpPr/>
          <p:nvPr/>
        </p:nvSpPr>
        <p:spPr>
          <a:xfrm>
            <a:off x="5895102" y="1873250"/>
            <a:ext cx="2450729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lvl="0">
              <a:defRPr sz="1800"/>
            </a:pPr>
            <a:r>
              <a:rPr sz="4400"/>
              <a:t>Hamburg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24644" y="-347535"/>
            <a:ext cx="8643628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383" name="Shape 383"/>
          <p:cNvSpPr/>
          <p:nvPr/>
        </p:nvSpPr>
        <p:spPr>
          <a:xfrm>
            <a:off x="7754933" y="3686171"/>
            <a:ext cx="215897" cy="217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4" name="Shape 384"/>
          <p:cNvSpPr/>
          <p:nvPr/>
        </p:nvSpPr>
        <p:spPr>
          <a:xfrm>
            <a:off x="6696600" y="7225238"/>
            <a:ext cx="215897" cy="217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5" name="Shape 385"/>
          <p:cNvSpPr/>
          <p:nvPr/>
        </p:nvSpPr>
        <p:spPr>
          <a:xfrm>
            <a:off x="4512201" y="5735105"/>
            <a:ext cx="215896" cy="217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6" name="Shape 386"/>
          <p:cNvSpPr/>
          <p:nvPr/>
        </p:nvSpPr>
        <p:spPr>
          <a:xfrm>
            <a:off x="5623980" y="2202653"/>
            <a:ext cx="215896" cy="2174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83110"/>
          </a:solidFill>
          <a:ln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76" name="Table 76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7" name="Table 77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8" name="Table 78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9" name="Table 79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0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643" y="94826"/>
            <a:ext cx="2661923" cy="2239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image5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6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82292" y="-2"/>
            <a:ext cx="2354864" cy="235486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image7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image8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image9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image10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image11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image12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-1" y="2418078"/>
            <a:ext cx="13004802" cy="7335523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92" name="Table 92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3" name="Table 93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4" name="Table 94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5" name="Table 95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6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7643" y="94826"/>
            <a:ext cx="2661923" cy="2239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image5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image7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image8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image9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image10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image11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image12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/>
        </p:nvSpPr>
        <p:spPr>
          <a:xfrm>
            <a:off x="-1" y="2418078"/>
            <a:ext cx="13004802" cy="7335523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07" name="Table 107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8" name="Table 108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9" name="Table 109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0" name="Table 110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1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4000" y="268675"/>
            <a:ext cx="2765779" cy="1959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image7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image8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9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image10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image11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image12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-1" y="2418078"/>
            <a:ext cx="13004802" cy="7335523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21" name="Table 121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2" name="Table 122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3" name="Table 123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4" name="Table 124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5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9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image10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image11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12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-1" y="2418078"/>
            <a:ext cx="13004802" cy="7335523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34" name="Table 134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5" name="Table 135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6" name="Table 136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7" name="Table 137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8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9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36087" y="3136052"/>
            <a:ext cx="2661922" cy="1176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10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11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image12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/>
          <p:nvPr/>
        </p:nvSpPr>
        <p:spPr>
          <a:xfrm>
            <a:off x="-1" y="4876800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11521440" y="9383324"/>
            <a:ext cx="1483362" cy="370278"/>
          </a:xfrm>
          <a:prstGeom prst="rect">
            <a:avLst/>
          </a:prstGeom>
          <a:solidFill>
            <a:srgbClr val="8C161E"/>
          </a:solidFill>
          <a:ln w="12700">
            <a:solidFill>
              <a:srgbClr val="8C161E"/>
            </a:solidFill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aphicFrame>
        <p:nvGraphicFramePr>
          <p:cNvPr id="147" name="Table 147"/>
          <p:cNvGraphicFramePr/>
          <p:nvPr/>
        </p:nvGraphicFramePr>
        <p:xfrm>
          <a:off x="562185" y="-2"/>
          <a:ext cx="11880430" cy="241808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68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808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8" name="Table 148"/>
          <p:cNvGraphicFramePr/>
          <p:nvPr/>
        </p:nvGraphicFramePr>
        <p:xfrm>
          <a:off x="2099733" y="2418078"/>
          <a:ext cx="8669868" cy="245872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88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9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8720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9" name="Table 149"/>
          <p:cNvGraphicFramePr/>
          <p:nvPr/>
        </p:nvGraphicFramePr>
        <p:xfrm>
          <a:off x="3429563" y="4876800"/>
          <a:ext cx="5836358" cy="225326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7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3262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0" name="Table 150"/>
          <p:cNvGraphicFramePr/>
          <p:nvPr/>
        </p:nvGraphicFramePr>
        <p:xfrm>
          <a:off x="4967111" y="7130061"/>
          <a:ext cx="2971237" cy="219004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71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0044">
                <a:tc>
                  <a:txBody>
                    <a:bodyPr/>
                    <a:lstStyle/>
                    <a:p>
                      <a:pPr lvl="0" algn="l" defTabSz="914400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solidFill>
                      <a:srgbClr val="FFF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1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391" y="2521936"/>
            <a:ext cx="2185530" cy="2253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77367" y="2521936"/>
            <a:ext cx="1896537" cy="2354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10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33421" y="5082256"/>
            <a:ext cx="2740944" cy="1894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1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80106" y="4978400"/>
            <a:ext cx="1919113" cy="2151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12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74167" y="7335519"/>
            <a:ext cx="2560323" cy="1885246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hape 156"/>
          <p:cNvSpPr/>
          <p:nvPr/>
        </p:nvSpPr>
        <p:spPr>
          <a:xfrm>
            <a:off x="-1" y="4876800"/>
            <a:ext cx="13004802" cy="7335522"/>
          </a:xfrm>
          <a:prstGeom prst="rect">
            <a:avLst/>
          </a:prstGeom>
          <a:solidFill/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 defTabSz="91440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Microsoft Office PowerPoint</Application>
  <PresentationFormat>Custom</PresentationFormat>
  <Paragraphs>345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Avenir Roman</vt:lpstr>
      <vt:lpstr>Comic Sans MS</vt:lpstr>
      <vt:lpstr>Helvetica Light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Clare Seccombe</cp:lastModifiedBy>
  <cp:revision>1</cp:revision>
  <dcterms:modified xsi:type="dcterms:W3CDTF">2019-02-21T17:24:18Z</dcterms:modified>
</cp:coreProperties>
</file>