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43" r:id="rId2"/>
    <p:sldId id="344" r:id="rId3"/>
    <p:sldId id="345" r:id="rId4"/>
    <p:sldId id="346" r:id="rId5"/>
    <p:sldId id="347" r:id="rId6"/>
    <p:sldId id="348" r:id="rId7"/>
    <p:sldId id="349" r:id="rId8"/>
    <p:sldId id="350" r:id="rId9"/>
    <p:sldId id="351" r:id="rId10"/>
    <p:sldId id="352" r:id="rId11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10066"/>
    <a:srgbClr val="A31923"/>
    <a:srgbClr val="B61C27"/>
    <a:srgbClr val="9A0000"/>
    <a:srgbClr val="FFFF00"/>
    <a:srgbClr val="FFFF66"/>
    <a:srgbClr val="33CC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>
      <p:cViewPr varScale="1">
        <p:scale>
          <a:sx n="105" d="100"/>
          <a:sy n="105" d="100"/>
        </p:scale>
        <p:origin x="-1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="" xmlns:a16="http://schemas.microsoft.com/office/drawing/2014/main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="" xmlns:a16="http://schemas.microsoft.com/office/drawing/2014/main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14/12/2020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="" xmlns:a16="http://schemas.microsoft.com/office/drawing/2014/main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="" xmlns:a16="http://schemas.microsoft.com/office/drawing/2014/main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="" xmlns:a16="http://schemas.microsoft.com/office/drawing/2014/main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="" xmlns:a16="http://schemas.microsoft.com/office/drawing/2014/main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>
            <a:extLst>
              <a:ext uri="{FF2B5EF4-FFF2-40B4-BE49-F238E27FC236}">
                <a16:creationId xmlns="" xmlns:a16="http://schemas.microsoft.com/office/drawing/2014/main" id="{608849B9-A23F-4BE7-9ABF-C57E0FA1AE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2 Marcador de notas">
            <a:extLst>
              <a:ext uri="{FF2B5EF4-FFF2-40B4-BE49-F238E27FC236}">
                <a16:creationId xmlns="" xmlns:a16="http://schemas.microsoft.com/office/drawing/2014/main" id="{CCFACD63-7261-4C55-AC78-A6FAFE0872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/>
          </a:p>
        </p:txBody>
      </p:sp>
      <p:sp>
        <p:nvSpPr>
          <p:cNvPr id="8196" name="3 Marcador de número de diapositiva">
            <a:extLst>
              <a:ext uri="{FF2B5EF4-FFF2-40B4-BE49-F238E27FC236}">
                <a16:creationId xmlns="" xmlns:a16="http://schemas.microsoft.com/office/drawing/2014/main" id="{96CC1DC3-8F96-45E8-917B-1C301419CA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21251C-0E58-4900-BD3E-0D654797E320}" type="slidenum">
              <a:rPr lang="es-UY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s-UY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C5012D9-7B07-4504-BEE6-FE572D2E90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6312DC0-BB37-44D1-B3CC-272705D81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C93DAF2-4CC9-4576-909C-98FE8C5AD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29151-0B08-4576-8C01-6A2B8FB2376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679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6664565-B941-457F-8251-572ACA0457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81C47780-7490-4F84-980F-639C50DA8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BCB8F63-78EE-471A-ABE0-6DA26AC5F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B8146-A94E-4D93-9A05-63538ED94CD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52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2135554-64B8-4F04-9500-20CBD2D66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D39F4E-0721-4BDE-ABFB-2129F0CC2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1EF06B84-2733-4B06-911F-8B7A59C913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10115-EF2B-4569-8A32-AC3E37FF8EF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4218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BED8750B-524A-41FB-B2A0-9FA6B1EB25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A5379D93-AAAA-4ADD-B749-23C5CED4A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AF355152-E8B3-47C4-A779-EBABD2DBF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FAF9F-80D3-48EF-85F6-C8406FB3D24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3726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6D37783-F6E5-445B-83E3-C0AE632D96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4CC6E46-F36D-48AB-ABEE-EDDFBAC38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38E2F847-0071-4DE7-930F-FB23160D06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CDCB-A32D-425C-BDA1-CAF3B88E389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4710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025CF6B-B464-4140-8CA5-B2DB334570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CD09BDF-37AC-48F5-A9B2-7C922CBA61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7F42017-9708-4BB0-9E83-7B12634C06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B5BA-CD6D-4150-AA95-AA1244DE976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71119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7984C153-CDAB-4D4A-BC45-BC7654F303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A34D41B9-1BA9-4EA2-A845-664A435B5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16F60BD1-25EA-4F23-BB24-FD68E42CA5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2D786-87DB-4985-B72C-0D3F208549B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70136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BD882045-9238-4665-B7A8-0101289559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A59923B8-367D-4B0D-83C7-0F1A1B38FA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1FB97A06-5FCA-48D3-9FF8-6CAF2E5BAF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828A-65CB-4399-B544-66CC835CA813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8416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8F82C4DC-7066-406A-8392-90F24A0CC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CD769D9-516E-4273-B4ED-DC051140E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512B7BBF-C58E-4FF7-8168-00ED4C03B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9D55-EA4D-45EF-8E47-0C9BDB4C52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5455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FD70241-CFF6-471D-B37F-D09D3253C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D1047A5-4160-4E1E-AE3E-BB4B0E37B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4D91B3C-2D8E-4761-818B-22203616A7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CC9BA-6942-4001-A3F3-6EA3F14AA70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9929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1B83B45-8095-41E6-A579-86190A4701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60CFEC0-99CA-439E-8D4C-33E527FE22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8FDF7B3-FA6E-4D52-A7C2-EA81613D78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2533C-E18D-4D62-99FA-19E745390ADA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2816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275ED0CD-D0AC-4982-B4DB-C42F7A23A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5A31CA2A-990F-409D-A4E7-C570E6545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D55B5997-9CBE-4B40-ACAF-E4DE10CE771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80AB27B9-90C8-4E62-A818-C31E921609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1FF07673-4938-456C-BF3A-0ED78624C2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90145E-D670-4FAE-9B6F-8288076D25D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535442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054024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966832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9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28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45530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332425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713248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4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42603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001802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774802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9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86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888316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907277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738387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8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635811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383156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687814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7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57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823881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660873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964364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85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369353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214254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731619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1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684080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416742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293510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10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5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786785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069992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575440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27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="" xmlns:a16="http://schemas.microsoft.com/office/drawing/2014/main" id="{64B06B8A-9645-4219-98BA-DF0042984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anose="030F0702030302020204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151026"/>
              </p:ext>
            </p:extLst>
          </p:nvPr>
        </p:nvGraphicFramePr>
        <p:xfrm>
          <a:off x="1763688" y="908720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321828"/>
              </p:ext>
            </p:extLst>
          </p:nvPr>
        </p:nvGraphicFramePr>
        <p:xfrm>
          <a:off x="1763688" y="2492896"/>
          <a:ext cx="56166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6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431085"/>
              </p:ext>
            </p:extLst>
          </p:nvPr>
        </p:nvGraphicFramePr>
        <p:xfrm>
          <a:off x="899592" y="4077072"/>
          <a:ext cx="741682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600" dirty="0" smtClean="0">
                          <a:latin typeface="Comic Sans MS" panose="030F0702030302020204" pitchFamily="66" charset="0"/>
                        </a:rPr>
                        <a:t>8</a:t>
                      </a:r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0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3383</TotalTime>
  <Words>65</Words>
  <Application>Microsoft Office PowerPoint</Application>
  <PresentationFormat>On-screen Show (4:3)</PresentationFormat>
  <Paragraphs>65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137</cp:revision>
  <dcterms:created xsi:type="dcterms:W3CDTF">2009-03-26T20:51:52Z</dcterms:created>
  <dcterms:modified xsi:type="dcterms:W3CDTF">2020-12-14T08:28:51Z</dcterms:modified>
</cp:coreProperties>
</file>