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notesMasterIdLst>
    <p:notesMasterId r:id="rId17"/>
  </p:notesMasterIdLst>
  <p:sldIdLst>
    <p:sldId id="412" r:id="rId2"/>
    <p:sldId id="415" r:id="rId3"/>
    <p:sldId id="416" r:id="rId4"/>
    <p:sldId id="417" r:id="rId5"/>
    <p:sldId id="418" r:id="rId6"/>
    <p:sldId id="419" r:id="rId7"/>
    <p:sldId id="420" r:id="rId8"/>
    <p:sldId id="421" r:id="rId9"/>
    <p:sldId id="422" r:id="rId10"/>
    <p:sldId id="423" r:id="rId11"/>
    <p:sldId id="424" r:id="rId12"/>
    <p:sldId id="425" r:id="rId13"/>
    <p:sldId id="426" r:id="rId14"/>
    <p:sldId id="427" r:id="rId15"/>
    <p:sldId id="428" r:id="rId16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10066"/>
    <a:srgbClr val="A31923"/>
    <a:srgbClr val="B61C27"/>
    <a:srgbClr val="9A0000"/>
    <a:srgbClr val="FFFF00"/>
    <a:srgbClr val="FFFF66"/>
    <a:srgbClr val="33CC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2" autoAdjust="0"/>
    <p:restoredTop sz="96014" autoAdjust="0"/>
  </p:normalViewPr>
  <p:slideViewPr>
    <p:cSldViewPr>
      <p:cViewPr varScale="1">
        <p:scale>
          <a:sx n="106" d="100"/>
          <a:sy n="106" d="100"/>
        </p:scale>
        <p:origin x="-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>
            <a:extLst>
              <a:ext uri="{FF2B5EF4-FFF2-40B4-BE49-F238E27FC236}">
                <a16:creationId xmlns:a16="http://schemas.microsoft.com/office/drawing/2014/main" xmlns="" id="{28F674AB-1B51-4EB0-9AD1-7609D1EDF80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>
            <a:extLst>
              <a:ext uri="{FF2B5EF4-FFF2-40B4-BE49-F238E27FC236}">
                <a16:creationId xmlns:a16="http://schemas.microsoft.com/office/drawing/2014/main" xmlns="" id="{CE7BCB3B-5D0A-489B-BF13-1C75C47BEBA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2D00BFD-5CB7-4D81-971A-B7350586ABF9}" type="datetimeFigureOut">
              <a:rPr lang="es-UY"/>
              <a:pPr>
                <a:defRPr/>
              </a:pPr>
              <a:t>14/12/2020</a:t>
            </a:fld>
            <a:endParaRPr lang="es-UY"/>
          </a:p>
        </p:txBody>
      </p:sp>
      <p:sp>
        <p:nvSpPr>
          <p:cNvPr id="4" name="3 Marcador de imagen de diapositiva">
            <a:extLst>
              <a:ext uri="{FF2B5EF4-FFF2-40B4-BE49-F238E27FC236}">
                <a16:creationId xmlns:a16="http://schemas.microsoft.com/office/drawing/2014/main" xmlns="" id="{7D6C4F3B-0C5F-44E3-ACE4-215F3B95CAC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4 Marcador de notas">
            <a:extLst>
              <a:ext uri="{FF2B5EF4-FFF2-40B4-BE49-F238E27FC236}">
                <a16:creationId xmlns:a16="http://schemas.microsoft.com/office/drawing/2014/main" xmlns="" id="{B72B8424-3697-4427-9FA8-200B9A03C0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UY" noProof="0"/>
          </a:p>
        </p:txBody>
      </p:sp>
      <p:sp>
        <p:nvSpPr>
          <p:cNvPr id="6" name="5 Marcador de pie de página">
            <a:extLst>
              <a:ext uri="{FF2B5EF4-FFF2-40B4-BE49-F238E27FC236}">
                <a16:creationId xmlns:a16="http://schemas.microsoft.com/office/drawing/2014/main" xmlns="" id="{30C4F9C6-B3C2-4C28-A140-77A25B032EE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>
            <a:extLst>
              <a:ext uri="{FF2B5EF4-FFF2-40B4-BE49-F238E27FC236}">
                <a16:creationId xmlns:a16="http://schemas.microsoft.com/office/drawing/2014/main" xmlns="" id="{67481BE9-C6AD-4025-9B47-FE877F6B3B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84D718-8A1D-487B-B56C-EE83DD9F5226}" type="slidenum">
              <a:rPr lang="es-UY" altLang="en-US"/>
              <a:pPr>
                <a:defRPr/>
              </a:pPr>
              <a:t>‹#›</a:t>
            </a:fld>
            <a:endParaRPr lang="es-UY" altLang="en-US"/>
          </a:p>
        </p:txBody>
      </p:sp>
    </p:spTree>
    <p:extLst>
      <p:ext uri="{BB962C8B-B14F-4D97-AF65-F5344CB8AC3E}">
        <p14:creationId xmlns:p14="http://schemas.microsoft.com/office/powerpoint/2010/main" val="29258236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55300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F60CAFA-4356-48F1-ABE5-517C4C00C45E}" type="slidenum">
              <a:rPr lang="es-UY" altLang="en-US" smtClean="0">
                <a:solidFill>
                  <a:srgbClr val="000000"/>
                </a:solidFill>
                <a:latin typeface="Arial" charset="0"/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es-UY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55300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F60CAFA-4356-48F1-ABE5-517C4C00C45E}" type="slidenum">
              <a:rPr lang="es-UY" altLang="en-US" smtClean="0">
                <a:solidFill>
                  <a:srgbClr val="000000"/>
                </a:solidFill>
                <a:latin typeface="Arial" charset="0"/>
              </a:rPr>
              <a:pPr algn="r" eaLnBrk="1" hangingPunct="1">
                <a:spcBef>
                  <a:spcPct val="0"/>
                </a:spcBef>
              </a:pPr>
              <a:t>10</a:t>
            </a:fld>
            <a:endParaRPr lang="es-UY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55300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F60CAFA-4356-48F1-ABE5-517C4C00C45E}" type="slidenum">
              <a:rPr lang="es-UY" altLang="en-US" smtClean="0">
                <a:solidFill>
                  <a:srgbClr val="000000"/>
                </a:solidFill>
                <a:latin typeface="Arial" charset="0"/>
              </a:rPr>
              <a:pPr algn="r" eaLnBrk="1" hangingPunct="1">
                <a:spcBef>
                  <a:spcPct val="0"/>
                </a:spcBef>
              </a:pPr>
              <a:t>11</a:t>
            </a:fld>
            <a:endParaRPr lang="es-UY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55300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F60CAFA-4356-48F1-ABE5-517C4C00C45E}" type="slidenum">
              <a:rPr lang="es-UY" altLang="en-US" smtClean="0">
                <a:solidFill>
                  <a:srgbClr val="000000"/>
                </a:solidFill>
                <a:latin typeface="Arial" charset="0"/>
              </a:rPr>
              <a:pPr algn="r" eaLnBrk="1" hangingPunct="1">
                <a:spcBef>
                  <a:spcPct val="0"/>
                </a:spcBef>
              </a:pPr>
              <a:t>12</a:t>
            </a:fld>
            <a:endParaRPr lang="es-UY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55300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F60CAFA-4356-48F1-ABE5-517C4C00C45E}" type="slidenum">
              <a:rPr lang="es-UY" altLang="en-US" smtClean="0">
                <a:solidFill>
                  <a:srgbClr val="000000"/>
                </a:solidFill>
                <a:latin typeface="Arial" charset="0"/>
              </a:rPr>
              <a:pPr algn="r" eaLnBrk="1" hangingPunct="1">
                <a:spcBef>
                  <a:spcPct val="0"/>
                </a:spcBef>
              </a:pPr>
              <a:t>13</a:t>
            </a:fld>
            <a:endParaRPr lang="es-UY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55300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F60CAFA-4356-48F1-ABE5-517C4C00C45E}" type="slidenum">
              <a:rPr lang="es-UY" altLang="en-US" smtClean="0">
                <a:solidFill>
                  <a:srgbClr val="000000"/>
                </a:solidFill>
                <a:latin typeface="Arial" charset="0"/>
              </a:rPr>
              <a:pPr algn="r" eaLnBrk="1" hangingPunct="1">
                <a:spcBef>
                  <a:spcPct val="0"/>
                </a:spcBef>
              </a:pPr>
              <a:t>14</a:t>
            </a:fld>
            <a:endParaRPr lang="es-UY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55300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F60CAFA-4356-48F1-ABE5-517C4C00C45E}" type="slidenum">
              <a:rPr lang="es-UY" altLang="en-US" smtClean="0">
                <a:solidFill>
                  <a:srgbClr val="000000"/>
                </a:solidFill>
                <a:latin typeface="Arial" charset="0"/>
              </a:rPr>
              <a:pPr algn="r" eaLnBrk="1" hangingPunct="1">
                <a:spcBef>
                  <a:spcPct val="0"/>
                </a:spcBef>
              </a:pPr>
              <a:t>15</a:t>
            </a:fld>
            <a:endParaRPr lang="es-UY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55300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F60CAFA-4356-48F1-ABE5-517C4C00C45E}" type="slidenum">
              <a:rPr lang="es-UY" altLang="en-US" smtClean="0">
                <a:solidFill>
                  <a:srgbClr val="000000"/>
                </a:solidFill>
                <a:latin typeface="Arial" charset="0"/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es-UY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55300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F60CAFA-4356-48F1-ABE5-517C4C00C45E}" type="slidenum">
              <a:rPr lang="es-UY" altLang="en-US" smtClean="0">
                <a:solidFill>
                  <a:srgbClr val="000000"/>
                </a:solidFill>
                <a:latin typeface="Arial" charset="0"/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es-UY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55300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F60CAFA-4356-48F1-ABE5-517C4C00C45E}" type="slidenum">
              <a:rPr lang="es-UY" altLang="en-US" smtClean="0">
                <a:solidFill>
                  <a:srgbClr val="000000"/>
                </a:solidFill>
                <a:latin typeface="Arial" charset="0"/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es-UY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55300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F60CAFA-4356-48F1-ABE5-517C4C00C45E}" type="slidenum">
              <a:rPr lang="es-UY" altLang="en-US" smtClean="0">
                <a:solidFill>
                  <a:srgbClr val="000000"/>
                </a:solidFill>
                <a:latin typeface="Arial" charset="0"/>
              </a:rPr>
              <a:pPr algn="r" eaLnBrk="1" hangingPunct="1">
                <a:spcBef>
                  <a:spcPct val="0"/>
                </a:spcBef>
              </a:pPr>
              <a:t>5</a:t>
            </a:fld>
            <a:endParaRPr lang="es-UY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55300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F60CAFA-4356-48F1-ABE5-517C4C00C45E}" type="slidenum">
              <a:rPr lang="es-UY" altLang="en-US" smtClean="0">
                <a:solidFill>
                  <a:srgbClr val="000000"/>
                </a:solidFill>
                <a:latin typeface="Arial" charset="0"/>
              </a:rPr>
              <a:pPr algn="r" eaLnBrk="1" hangingPunct="1">
                <a:spcBef>
                  <a:spcPct val="0"/>
                </a:spcBef>
              </a:pPr>
              <a:t>6</a:t>
            </a:fld>
            <a:endParaRPr lang="es-UY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55300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F60CAFA-4356-48F1-ABE5-517C4C00C45E}" type="slidenum">
              <a:rPr lang="es-UY" altLang="en-US" smtClean="0">
                <a:solidFill>
                  <a:srgbClr val="000000"/>
                </a:solidFill>
                <a:latin typeface="Arial" charset="0"/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es-UY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55300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F60CAFA-4356-48F1-ABE5-517C4C00C45E}" type="slidenum">
              <a:rPr lang="es-UY" altLang="en-US" smtClean="0">
                <a:solidFill>
                  <a:srgbClr val="000000"/>
                </a:solidFill>
                <a:latin typeface="Arial" charset="0"/>
              </a:rPr>
              <a:pPr algn="r" eaLnBrk="1" hangingPunct="1">
                <a:spcBef>
                  <a:spcPct val="0"/>
                </a:spcBef>
              </a:pPr>
              <a:t>8</a:t>
            </a:fld>
            <a:endParaRPr lang="es-UY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55300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F60CAFA-4356-48F1-ABE5-517C4C00C45E}" type="slidenum">
              <a:rPr lang="es-UY" altLang="en-US" smtClean="0">
                <a:solidFill>
                  <a:srgbClr val="000000"/>
                </a:solidFill>
                <a:latin typeface="Arial" charset="0"/>
              </a:rPr>
              <a:pPr algn="r" eaLnBrk="1" hangingPunct="1">
                <a:spcBef>
                  <a:spcPct val="0"/>
                </a:spcBef>
              </a:pPr>
              <a:t>9</a:t>
            </a:fld>
            <a:endParaRPr lang="es-UY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B7A0C6B4-AFAB-41D5-B68D-51EEFF8116CA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2754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cambiar el estilo de título	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8F01914D-5F70-469E-887C-4E9F17029B18}" type="slidenum">
              <a:rPr lang="es-E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01798"/>
              </p:ext>
            </p:extLst>
          </p:nvPr>
        </p:nvGraphicFramePr>
        <p:xfrm>
          <a:off x="323528" y="188640"/>
          <a:ext cx="8568950" cy="6408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13790"/>
                <a:gridCol w="1713790"/>
                <a:gridCol w="1713790"/>
                <a:gridCol w="1713790"/>
                <a:gridCol w="1713790"/>
              </a:tblGrid>
              <a:tr h="2136237"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2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3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4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5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6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7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8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9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10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11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12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13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14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15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09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683974"/>
              </p:ext>
            </p:extLst>
          </p:nvPr>
        </p:nvGraphicFramePr>
        <p:xfrm>
          <a:off x="323528" y="188640"/>
          <a:ext cx="8568950" cy="6408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13790"/>
                <a:gridCol w="1713790"/>
                <a:gridCol w="1713790"/>
                <a:gridCol w="1713790"/>
                <a:gridCol w="1713790"/>
              </a:tblGrid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3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4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8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10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12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14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791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845681"/>
              </p:ext>
            </p:extLst>
          </p:nvPr>
        </p:nvGraphicFramePr>
        <p:xfrm>
          <a:off x="323528" y="188640"/>
          <a:ext cx="8568950" cy="6408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13790"/>
                <a:gridCol w="1713790"/>
                <a:gridCol w="1713790"/>
                <a:gridCol w="1713790"/>
                <a:gridCol w="1713790"/>
              </a:tblGrid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4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8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10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12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14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664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1206581"/>
              </p:ext>
            </p:extLst>
          </p:nvPr>
        </p:nvGraphicFramePr>
        <p:xfrm>
          <a:off x="323528" y="188640"/>
          <a:ext cx="8568950" cy="6408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13790"/>
                <a:gridCol w="1713790"/>
                <a:gridCol w="1713790"/>
                <a:gridCol w="1713790"/>
                <a:gridCol w="1713790"/>
              </a:tblGrid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4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10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12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14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249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597764"/>
              </p:ext>
            </p:extLst>
          </p:nvPr>
        </p:nvGraphicFramePr>
        <p:xfrm>
          <a:off x="323528" y="188640"/>
          <a:ext cx="8568950" cy="6408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13790"/>
                <a:gridCol w="1713790"/>
                <a:gridCol w="1713790"/>
                <a:gridCol w="1713790"/>
                <a:gridCol w="1713790"/>
              </a:tblGrid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4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10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12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873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393108"/>
              </p:ext>
            </p:extLst>
          </p:nvPr>
        </p:nvGraphicFramePr>
        <p:xfrm>
          <a:off x="323528" y="188640"/>
          <a:ext cx="8568950" cy="6408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13790"/>
                <a:gridCol w="1713790"/>
                <a:gridCol w="1713790"/>
                <a:gridCol w="1713790"/>
                <a:gridCol w="1713790"/>
              </a:tblGrid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10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12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034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018173"/>
              </p:ext>
            </p:extLst>
          </p:nvPr>
        </p:nvGraphicFramePr>
        <p:xfrm>
          <a:off x="323528" y="188640"/>
          <a:ext cx="8568950" cy="6408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13790"/>
                <a:gridCol w="1713790"/>
                <a:gridCol w="1713790"/>
                <a:gridCol w="1713790"/>
                <a:gridCol w="1713790"/>
              </a:tblGrid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10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907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5237466"/>
              </p:ext>
            </p:extLst>
          </p:nvPr>
        </p:nvGraphicFramePr>
        <p:xfrm>
          <a:off x="323528" y="188640"/>
          <a:ext cx="8568950" cy="6408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13790"/>
                <a:gridCol w="1713790"/>
                <a:gridCol w="1713790"/>
                <a:gridCol w="1713790"/>
                <a:gridCol w="1713790"/>
              </a:tblGrid>
              <a:tr h="2136237"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2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3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4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5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7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8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9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10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11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12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13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14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15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064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4734519"/>
              </p:ext>
            </p:extLst>
          </p:nvPr>
        </p:nvGraphicFramePr>
        <p:xfrm>
          <a:off x="323528" y="188640"/>
          <a:ext cx="8568950" cy="6408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13790"/>
                <a:gridCol w="1713790"/>
                <a:gridCol w="1713790"/>
                <a:gridCol w="1713790"/>
                <a:gridCol w="1713790"/>
              </a:tblGrid>
              <a:tr h="2136237"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2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3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4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5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7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8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9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10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11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12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14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15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691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6704077"/>
              </p:ext>
            </p:extLst>
          </p:nvPr>
        </p:nvGraphicFramePr>
        <p:xfrm>
          <a:off x="323528" y="188640"/>
          <a:ext cx="8568950" cy="6408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13790"/>
                <a:gridCol w="1713790"/>
                <a:gridCol w="1713790"/>
                <a:gridCol w="1713790"/>
                <a:gridCol w="1713790"/>
              </a:tblGrid>
              <a:tr h="2136237"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2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3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4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5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7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8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10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11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12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14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15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100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456924"/>
              </p:ext>
            </p:extLst>
          </p:nvPr>
        </p:nvGraphicFramePr>
        <p:xfrm>
          <a:off x="323528" y="188640"/>
          <a:ext cx="8568950" cy="6408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13790"/>
                <a:gridCol w="1713790"/>
                <a:gridCol w="1713790"/>
                <a:gridCol w="1713790"/>
                <a:gridCol w="1713790"/>
              </a:tblGrid>
              <a:tr h="2136237"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3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4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5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7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8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10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11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12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14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15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746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416196"/>
              </p:ext>
            </p:extLst>
          </p:nvPr>
        </p:nvGraphicFramePr>
        <p:xfrm>
          <a:off x="323528" y="188640"/>
          <a:ext cx="8568950" cy="6408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13790"/>
                <a:gridCol w="1713790"/>
                <a:gridCol w="1713790"/>
                <a:gridCol w="1713790"/>
                <a:gridCol w="1713790"/>
              </a:tblGrid>
              <a:tr h="2136237"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3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4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5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7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8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10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12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14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15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336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993303"/>
              </p:ext>
            </p:extLst>
          </p:nvPr>
        </p:nvGraphicFramePr>
        <p:xfrm>
          <a:off x="323528" y="188640"/>
          <a:ext cx="8568950" cy="6408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13790"/>
                <a:gridCol w="1713790"/>
                <a:gridCol w="1713790"/>
                <a:gridCol w="1713790"/>
                <a:gridCol w="1713790"/>
              </a:tblGrid>
              <a:tr h="2136237"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3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4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7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8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10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12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14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15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585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094461"/>
              </p:ext>
            </p:extLst>
          </p:nvPr>
        </p:nvGraphicFramePr>
        <p:xfrm>
          <a:off x="323528" y="188640"/>
          <a:ext cx="8568950" cy="6408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13790"/>
                <a:gridCol w="1713790"/>
                <a:gridCol w="1713790"/>
                <a:gridCol w="1713790"/>
                <a:gridCol w="1713790"/>
              </a:tblGrid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3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4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7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8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10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12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14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15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048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6953921"/>
              </p:ext>
            </p:extLst>
          </p:nvPr>
        </p:nvGraphicFramePr>
        <p:xfrm>
          <a:off x="323528" y="188640"/>
          <a:ext cx="8568950" cy="6408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13790"/>
                <a:gridCol w="1713790"/>
                <a:gridCol w="1713790"/>
                <a:gridCol w="1713790"/>
                <a:gridCol w="1713790"/>
              </a:tblGrid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3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4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7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8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10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  <a:tr h="2136237"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12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0" dirty="0" smtClean="0">
                          <a:latin typeface="Comic Sans MS" panose="030F0702030302020204" pitchFamily="66" charset="0"/>
                        </a:rPr>
                        <a:t>14</a:t>
                      </a:r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269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_Diseño predeterminado">
  <a:themeElements>
    <a:clrScheme name="Diseño predeterminado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3350</TotalTime>
  <Words>135</Words>
  <Application>Microsoft Office PowerPoint</Application>
  <PresentationFormat>On-screen Show (4:3)</PresentationFormat>
  <Paragraphs>135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6_Diseño predeterminado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Siracusa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Clare</cp:lastModifiedBy>
  <cp:revision>135</cp:revision>
  <dcterms:created xsi:type="dcterms:W3CDTF">2009-03-26T20:51:52Z</dcterms:created>
  <dcterms:modified xsi:type="dcterms:W3CDTF">2020-12-14T08:26:41Z</dcterms:modified>
</cp:coreProperties>
</file>