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03" r:id="rId2"/>
    <p:sldId id="427" r:id="rId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FF00"/>
    <a:srgbClr val="00CCFF"/>
    <a:srgbClr val="FF00FF"/>
    <a:srgbClr val="006600"/>
    <a:srgbClr val="010066"/>
    <a:srgbClr val="A31923"/>
    <a:srgbClr val="B61C27"/>
    <a:srgbClr val="9A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="" xmlns:a16="http://schemas.microsoft.com/office/drawing/2014/main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="" xmlns:a16="http://schemas.microsoft.com/office/drawing/2014/main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="" xmlns:a16="http://schemas.microsoft.com/office/drawing/2014/main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="" xmlns:a16="http://schemas.microsoft.com/office/drawing/2014/main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="" xmlns:a16="http://schemas.microsoft.com/office/drawing/2014/main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="" xmlns:a16="http://schemas.microsoft.com/office/drawing/2014/main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9pPr>
          </a:lstStyle>
          <a:p>
            <a:fld id="{526CC1F8-8774-4EAD-9931-A12F6A9E31C5}" type="slidenum">
              <a:rPr lang="en-GB" altLang="en-US" sz="1200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GB" altLang="en-US" sz="12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9pPr>
          </a:lstStyle>
          <a:p>
            <a:fld id="{526CC1F8-8774-4EAD-9931-A12F6A9E31C5}" type="slidenum">
              <a:rPr lang="en-GB" altLang="en-US" sz="1200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GB" altLang="en-US" sz="12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Phonics</a:t>
            </a:r>
            <a:endParaRPr lang="en-GB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5948D6BF-733A-4EEB-B22F-3E5950210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521494" y="404813"/>
            <a:ext cx="2268141" cy="2411412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chemeClr val="bg1"/>
                </a:solidFill>
                <a:ea typeface="+mn-ea"/>
              </a:rPr>
              <a:t>rojo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3442098" y="404813"/>
            <a:ext cx="2268140" cy="2411412"/>
          </a:xfrm>
          <a:prstGeom prst="rect">
            <a:avLst/>
          </a:prstGeom>
          <a:solidFill>
            <a:srgbClr val="33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chemeClr val="bg1"/>
                </a:solidFill>
                <a:ea typeface="+mn-ea"/>
              </a:rPr>
              <a:t>azul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6362700" y="404813"/>
            <a:ext cx="2268141" cy="241141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rgbClr val="000000"/>
                </a:solidFill>
                <a:ea typeface="+mn-ea"/>
              </a:rPr>
              <a:t>amarillo</a:t>
            </a:r>
            <a:endParaRPr lang="en-GB" sz="14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521494" y="3716338"/>
            <a:ext cx="2268141" cy="2413000"/>
          </a:xfrm>
          <a:prstGeom prst="rect">
            <a:avLst/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chemeClr val="bg1"/>
                </a:solidFill>
                <a:ea typeface="+mn-ea"/>
              </a:rPr>
              <a:t>verde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3442098" y="3716338"/>
            <a:ext cx="2268140" cy="24130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>
                <a:solidFill>
                  <a:schemeClr val="bg1"/>
                </a:solidFill>
                <a:ea typeface="+mn-ea"/>
              </a:rPr>
              <a:t>negro</a:t>
            </a:r>
            <a:endParaRPr lang="en-GB" sz="14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6362700" y="3716338"/>
            <a:ext cx="2268141" cy="2413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ea typeface="+mn-ea"/>
              </a:rPr>
              <a:t>blanco</a:t>
            </a:r>
            <a:endParaRPr lang="en-GB" sz="1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5948D6BF-733A-4EEB-B22F-3E5950210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521494" y="404813"/>
            <a:ext cx="2268141" cy="2411412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ea typeface="+mn-ea"/>
              </a:rPr>
              <a:t>r</a:t>
            </a:r>
            <a:r>
              <a:rPr lang="en-GB" sz="4800" dirty="0" err="1">
                <a:solidFill>
                  <a:schemeClr val="bg1"/>
                </a:solidFill>
                <a:ea typeface="+mn-ea"/>
              </a:rPr>
              <a:t>o</a:t>
            </a:r>
            <a:r>
              <a:rPr lang="en-GB" sz="4800" dirty="0" err="1">
                <a:ea typeface="+mn-ea"/>
              </a:rPr>
              <a:t>j</a:t>
            </a:r>
            <a:r>
              <a:rPr lang="en-GB" sz="4800" dirty="0" err="1">
                <a:solidFill>
                  <a:schemeClr val="bg1"/>
                </a:solidFill>
                <a:ea typeface="+mn-ea"/>
              </a:rPr>
              <a:t>o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3442098" y="404813"/>
            <a:ext cx="2268140" cy="2411412"/>
          </a:xfrm>
          <a:prstGeom prst="rect">
            <a:avLst/>
          </a:prstGeom>
          <a:solidFill>
            <a:srgbClr val="3366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chemeClr val="bg1"/>
                </a:solidFill>
                <a:ea typeface="+mn-ea"/>
              </a:rPr>
              <a:t>a</a:t>
            </a:r>
            <a:r>
              <a:rPr lang="en-GB" sz="4800" dirty="0" err="1">
                <a:ea typeface="+mn-ea"/>
              </a:rPr>
              <a:t>z</a:t>
            </a:r>
            <a:r>
              <a:rPr lang="en-GB" sz="4800" dirty="0" err="1">
                <a:solidFill>
                  <a:schemeClr val="bg1"/>
                </a:solidFill>
                <a:ea typeface="+mn-ea"/>
              </a:rPr>
              <a:t>ul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6362700" y="404813"/>
            <a:ext cx="2268141" cy="241141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solidFill>
                  <a:srgbClr val="000000"/>
                </a:solidFill>
                <a:ea typeface="+mn-ea"/>
              </a:rPr>
              <a:t>amari</a:t>
            </a:r>
            <a:r>
              <a:rPr lang="en-GB" sz="4800" dirty="0" err="1">
                <a:solidFill>
                  <a:srgbClr val="FF00FF"/>
                </a:solidFill>
                <a:ea typeface="+mn-ea"/>
              </a:rPr>
              <a:t>ll</a:t>
            </a:r>
            <a:r>
              <a:rPr lang="en-GB" sz="4800" dirty="0" err="1">
                <a:solidFill>
                  <a:srgbClr val="000000"/>
                </a:solidFill>
                <a:ea typeface="+mn-ea"/>
              </a:rPr>
              <a:t>o</a:t>
            </a:r>
            <a:endParaRPr lang="en-GB" sz="14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521494" y="3716338"/>
            <a:ext cx="2268141" cy="2413000"/>
          </a:xfrm>
          <a:prstGeom prst="rect">
            <a:avLst/>
          </a:prstGeom>
          <a:solidFill>
            <a:srgbClr val="0099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ea typeface="+mn-ea"/>
              </a:rPr>
              <a:t>v</a:t>
            </a:r>
            <a:r>
              <a:rPr lang="en-GB" sz="4800" dirty="0" err="1">
                <a:solidFill>
                  <a:schemeClr val="bg1"/>
                </a:solidFill>
                <a:ea typeface="+mn-ea"/>
              </a:rPr>
              <a:t>erde</a:t>
            </a:r>
            <a:endParaRPr lang="en-GB" sz="48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3442098" y="3716338"/>
            <a:ext cx="2268140" cy="24130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>
                <a:solidFill>
                  <a:schemeClr val="bg1"/>
                </a:solidFill>
                <a:ea typeface="+mn-ea"/>
              </a:rPr>
              <a:t>negro</a:t>
            </a:r>
            <a:endParaRPr lang="en-GB" sz="14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6362700" y="3716338"/>
            <a:ext cx="2268141" cy="2413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4800" dirty="0" err="1">
                <a:ea typeface="+mn-ea"/>
              </a:rPr>
              <a:t>blanco</a:t>
            </a:r>
            <a:endParaRPr lang="en-GB" sz="140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04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15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Diseño predeterminado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145</cp:revision>
  <dcterms:created xsi:type="dcterms:W3CDTF">2009-03-26T20:51:52Z</dcterms:created>
  <dcterms:modified xsi:type="dcterms:W3CDTF">2021-01-20T13:27:19Z</dcterms:modified>
</cp:coreProperties>
</file>