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04E5C-F7B8-4ED9-9C0F-D8EC588119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1A073-2A83-4BE7-87C6-C73E79146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180C6-E07A-4C4C-ADEC-1B02CCF9C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C5EA9-1110-4F63-B1EF-C3988DC0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CDEDD-BB35-475D-8FA4-0C081C93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95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56898-D829-4035-9548-2A0D9792D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054810-9E2E-4A15-BF54-01BD9A741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FDDA0-3A68-4C00-9767-F720186C0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934F2-1204-4119-A750-599CB2DE4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39AD9-23A6-4C42-8AAC-9FDAE5204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00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D3AA2C-85AB-418D-B0EA-41204EA112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35C130-179E-450A-8E33-66287A1AA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0965E-677D-46CB-9E7B-AB7C1241B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EE59C-1C7C-4148-8FC4-8480C0A2E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03644-2A17-42CA-8D7F-A661D5B48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864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6180B-5A1C-44EA-A33B-5BE02DD6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90E5F-2B14-47CC-B601-E50007BA0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D6036-59F4-4CE4-A45A-0927B8803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CD5E0-5EEF-4D5F-B8A2-5EA374F45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2391C-75DF-44EC-8378-A9A296D67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7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954E9-CEB8-4A39-A87A-BB3F159C4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34028-A349-46F9-957B-897FA8F49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7A940-5197-43FC-B5EA-BAD4978BC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A4D15-7125-4FDC-8B0A-C7F67600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06FB6-CE4B-4985-A56E-7B4A17774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31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272EF-7C46-4D8D-AE84-03A2D52A6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81DED-389D-4660-A18C-7657D0ABA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73875-9327-4B23-8F05-43F906A82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CCBE6B-F8B6-4513-88EF-776C0AE3C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C8F1FC-A210-4EC5-AB4F-A1B62F27B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3AC2C-D422-4D74-B6BD-B2AA2E6A4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46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A9FF7-8542-4AC9-AD1B-98DF06C93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44086-F21E-4266-BD6D-F7B36ED5C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320EDE-1927-4A99-BB00-1D45C98E7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FA234A-891C-4F1D-80B8-3F7CDFB8BE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26F4E6-E6C6-42A2-A397-B3AE11EAC4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6A2271-94C6-4C89-98C6-6270732CA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AF9EC1-39CD-4879-9386-92BDEB15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C37415-5DD3-4A1A-9626-21E78E8E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00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776F-048E-4D34-98B8-4AD86EDC7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861C8B-15FA-4637-A701-F86CA1377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39BD91-E293-4890-B39F-AC242E32D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6F65F-C081-4F66-A6CD-A80D2E48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12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53C309-512E-4B46-B95C-04218B970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F869F3-AA3D-4FE8-9E38-DFFD6E4CB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0965C-A9D3-445A-97D9-78A9857B2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2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5A93D-A184-4733-BA02-27848B203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D9750-363D-464D-8435-1FC7D8325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5B7ED0-1152-440C-9DE5-86F3034CD4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13BE00-A94E-4A06-AB16-81B058C79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DFA61-7272-473B-A1A8-F44EBE5E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F220F-EB57-4A1A-A71C-5A73B68E0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97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650E5-85A9-47F4-B065-CEDD2AD5E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19227B-95D0-4D34-B02A-A382CA3F6B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E3850B-A934-4AF7-8512-BBCDA59C3B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12C82-2BA0-4B5A-809E-7D4AFBC27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72FBD-AB3E-4E0F-9C0B-18C4D2A4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4C0F8-CDCA-4A6F-9917-FF9072C58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80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F7236F-3667-4456-B32E-BA03D9309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62366-012B-4D16-894D-439945C81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C41AE-C59D-4EC2-AA22-AE3016B57D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E368C-63FD-4334-AECB-A9BE90BB7787}" type="datetimeFigureOut">
              <a:rPr lang="en-GB" smtClean="0"/>
              <a:t>25/01/2022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A620C-E142-4DF2-A872-AE7B70255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CA4C2-71E3-4F4F-BCAA-A3AA72EB66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11788-EEF9-42A6-941E-2E27EF1AA0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04B9F69-958C-4B2E-8C1B-648BF83A7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82041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58955970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801449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165234258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670052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83090"/>
                  </a:ext>
                </a:extLst>
              </a:tr>
            </a:tbl>
          </a:graphicData>
        </a:graphic>
      </p:graphicFrame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12397EAE-DDBB-401B-A63C-447EF01908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696" b="77584"/>
          <a:stretch/>
        </p:blipFill>
        <p:spPr>
          <a:xfrm>
            <a:off x="1040399" y="551227"/>
            <a:ext cx="2036208" cy="2013069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4E6AA26D-80A2-46C4-8DD4-D933DB31B0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74" t="75362"/>
          <a:stretch/>
        </p:blipFill>
        <p:spPr>
          <a:xfrm>
            <a:off x="1007165" y="3935898"/>
            <a:ext cx="2105623" cy="2212640"/>
          </a:xfrm>
          <a:prstGeom prst="rect">
            <a:avLst/>
          </a:prstGeom>
        </p:spPr>
      </p:pic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B05DCBA3-4426-412A-8D1F-0F09065466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5" t="50000" r="50000" b="26957"/>
          <a:stretch/>
        </p:blipFill>
        <p:spPr>
          <a:xfrm>
            <a:off x="5202952" y="4079069"/>
            <a:ext cx="2186609" cy="2069469"/>
          </a:xfrm>
          <a:prstGeom prst="rect">
            <a:avLst/>
          </a:prstGeom>
        </p:spPr>
      </p:pic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B6A63FE3-4B29-497F-91A0-323DA0F758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74" t="24734" b="52851"/>
          <a:stretch/>
        </p:blipFill>
        <p:spPr>
          <a:xfrm>
            <a:off x="5202952" y="551227"/>
            <a:ext cx="2105623" cy="2013068"/>
          </a:xfrm>
          <a:prstGeom prst="rect">
            <a:avLst/>
          </a:prstGeom>
        </p:spPr>
      </p:pic>
      <p:pic>
        <p:nvPicPr>
          <p:cNvPr id="7" name="Picture 6" descr="Icon&#10;&#10;Description automatically generated with medium confidence">
            <a:extLst>
              <a:ext uri="{FF2B5EF4-FFF2-40B4-BE49-F238E27FC236}">
                <a16:creationId xmlns:a16="http://schemas.microsoft.com/office/drawing/2014/main" id="{71DDA374-7C50-4EA6-96F0-27A9FBB4F0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582821" y="4075432"/>
            <a:ext cx="1618902" cy="2289718"/>
          </a:xfrm>
          <a:prstGeom prst="rect">
            <a:avLst/>
          </a:prstGeom>
        </p:spPr>
      </p:pic>
      <p:pic>
        <p:nvPicPr>
          <p:cNvPr id="8" name="Picture 7" descr="Icon&#10;&#10;Description automatically generated with medium confidence">
            <a:extLst>
              <a:ext uri="{FF2B5EF4-FFF2-40B4-BE49-F238E27FC236}">
                <a16:creationId xmlns:a16="http://schemas.microsoft.com/office/drawing/2014/main" id="{216355C0-491E-45FA-B660-3CA459023C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9360604" y="412901"/>
            <a:ext cx="1618903" cy="228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30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Seccombe</dc:creator>
  <cp:lastModifiedBy>Clare Seccombe</cp:lastModifiedBy>
  <cp:revision>8</cp:revision>
  <dcterms:created xsi:type="dcterms:W3CDTF">2021-09-27T13:41:25Z</dcterms:created>
  <dcterms:modified xsi:type="dcterms:W3CDTF">2022-01-25T11:06:30Z</dcterms:modified>
</cp:coreProperties>
</file>