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5" r:id="rId3"/>
    <p:sldId id="267" r:id="rId4"/>
    <p:sldId id="268" r:id="rId5"/>
    <p:sldId id="269" r:id="rId6"/>
    <p:sldId id="270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8787"/>
    <a:srgbClr val="FF3399"/>
    <a:srgbClr val="00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04E5C-F7B8-4ED9-9C0F-D8EC588119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1A073-2A83-4BE7-87C6-C73E7914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6180C6-E07A-4C4C-ADEC-1B02CCF9C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C5EA9-1110-4F63-B1EF-C3988DC0E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ECDEDD-BB35-475D-8FA4-0C081C93C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95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56898-D829-4035-9548-2A0D9792D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054810-9E2E-4A15-BF54-01BD9A741C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FDDA0-3A68-4C00-9767-F720186C0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5934F2-1204-4119-A750-599CB2DE4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D39AD9-23A6-4C42-8AAC-9FDAE5204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800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D3AA2C-85AB-418D-B0EA-41204EA112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35C130-179E-450A-8E33-66287A1AA9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90965E-677D-46CB-9E7B-AB7C1241B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EE59C-1C7C-4148-8FC4-8480C0A2E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503644-2A17-42CA-8D7F-A661D5B48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864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6180B-5A1C-44EA-A33B-5BE02DD65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90E5F-2B14-47CC-B601-E50007BA00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D6036-59F4-4CE4-A45A-0927B8803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CD5E0-5EEF-4D5F-B8A2-5EA374F45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2391C-75DF-44EC-8378-A9A296D67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47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954E9-CEB8-4A39-A87A-BB3F159C4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B34028-A349-46F9-957B-897FA8F49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7A940-5197-43FC-B5EA-BAD4978BC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CA4D15-7125-4FDC-8B0A-C7F67600F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06FB6-CE4B-4985-A56E-7B4A17774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318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272EF-7C46-4D8D-AE84-03A2D52A6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81DED-389D-4660-A18C-7657D0ABAB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73875-9327-4B23-8F05-43F906A82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CCBE6B-F8B6-4513-88EF-776C0AE3C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C8F1FC-A210-4EC5-AB4F-A1B62F27B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53AC2C-D422-4D74-B6BD-B2AA2E6A4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460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A9FF7-8542-4AC9-AD1B-98DF06C93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D44086-F21E-4266-BD6D-F7B36ED5C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320EDE-1927-4A99-BB00-1D45C98E7E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FA234A-891C-4F1D-80B8-3F7CDFB8BE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26F4E6-E6C6-42A2-A397-B3AE11EAC4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6A2271-94C6-4C89-98C6-6270732CA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AF9EC1-39CD-4879-9386-92BDEB151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C37415-5DD3-4A1A-9626-21E78E8EC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009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E776F-048E-4D34-98B8-4AD86EDC7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861C8B-15FA-4637-A701-F86CA1377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39BD91-E293-4890-B39F-AC242E32D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46F65F-C081-4F66-A6CD-A80D2E48A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128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53C309-512E-4B46-B95C-04218B970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F869F3-AA3D-4FE8-9E38-DFFD6E4CB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50965C-A9D3-445A-97D9-78A9857B2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2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5A93D-A184-4733-BA02-27848B203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D9750-363D-464D-8435-1FC7D83257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5B7ED0-1152-440C-9DE5-86F3034CD4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13BE00-A94E-4A06-AB16-81B058C79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4DFA61-7272-473B-A1A8-F44EBE5E6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F220F-EB57-4A1A-A71C-5A73B68E0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973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650E5-85A9-47F4-B065-CEDD2AD5E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19227B-95D0-4D34-B02A-A382CA3F6B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E3850B-A934-4AF7-8512-BBCDA59C3B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912C82-2BA0-4B5A-809E-7D4AFBC27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A72FBD-AB3E-4E0F-9C0B-18C4D2A41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24C0F8-CDCA-4A6F-9917-FF9072C58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803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F7236F-3667-4456-B32E-BA03D9309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862366-012B-4D16-894D-439945C81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1C41AE-C59D-4EC2-AA22-AE3016B57D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AA620C-E142-4DF2-A872-AE7B70255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CA4C2-71E3-4F4F-BCAA-A3AA72EB66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0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5010693F-4826-4C6E-A31D-569E0AD13A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A496881-996C-47F8-B1A1-23E8EAC24A38}"/>
              </a:ext>
            </a:extLst>
          </p:cNvPr>
          <p:cNvSpPr/>
          <p:nvPr/>
        </p:nvSpPr>
        <p:spPr>
          <a:xfrm>
            <a:off x="5393635" y="0"/>
            <a:ext cx="1232452" cy="662609"/>
          </a:xfrm>
          <a:prstGeom prst="rect">
            <a:avLst/>
          </a:prstGeom>
          <a:solidFill>
            <a:srgbClr val="00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50FD06-DEE2-4CAE-9ACC-F357AB9D621C}"/>
              </a:ext>
            </a:extLst>
          </p:cNvPr>
          <p:cNvSpPr/>
          <p:nvPr/>
        </p:nvSpPr>
        <p:spPr>
          <a:xfrm>
            <a:off x="2882348" y="2948608"/>
            <a:ext cx="1232452" cy="66260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AA9B45-328A-4A4C-9B00-BD7E89336A97}"/>
              </a:ext>
            </a:extLst>
          </p:cNvPr>
          <p:cNvSpPr/>
          <p:nvPr/>
        </p:nvSpPr>
        <p:spPr>
          <a:xfrm>
            <a:off x="6911008" y="5956852"/>
            <a:ext cx="1232452" cy="662609"/>
          </a:xfrm>
          <a:prstGeom prst="rect">
            <a:avLst/>
          </a:prstGeom>
          <a:solidFill>
            <a:srgbClr val="FF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660150-5467-40E0-9C2E-4D3D133E95B9}"/>
              </a:ext>
            </a:extLst>
          </p:cNvPr>
          <p:cNvSpPr/>
          <p:nvPr/>
        </p:nvSpPr>
        <p:spPr>
          <a:xfrm>
            <a:off x="6904382" y="2126974"/>
            <a:ext cx="1232452" cy="662609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408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5010693F-4826-4C6E-A31D-569E0AD13A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A496881-996C-47F8-B1A1-23E8EAC24A38}"/>
              </a:ext>
            </a:extLst>
          </p:cNvPr>
          <p:cNvSpPr/>
          <p:nvPr/>
        </p:nvSpPr>
        <p:spPr>
          <a:xfrm>
            <a:off x="5393635" y="0"/>
            <a:ext cx="1232452" cy="662609"/>
          </a:xfrm>
          <a:prstGeom prst="rect">
            <a:avLst/>
          </a:prstGeom>
          <a:solidFill>
            <a:srgbClr val="FF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50FD06-DEE2-4CAE-9ACC-F357AB9D621C}"/>
              </a:ext>
            </a:extLst>
          </p:cNvPr>
          <p:cNvSpPr/>
          <p:nvPr/>
        </p:nvSpPr>
        <p:spPr>
          <a:xfrm>
            <a:off x="2882348" y="2948608"/>
            <a:ext cx="1232452" cy="662609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AA9B45-328A-4A4C-9B00-BD7E89336A97}"/>
              </a:ext>
            </a:extLst>
          </p:cNvPr>
          <p:cNvSpPr/>
          <p:nvPr/>
        </p:nvSpPr>
        <p:spPr>
          <a:xfrm>
            <a:off x="6911008" y="5956852"/>
            <a:ext cx="1232452" cy="66260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660150-5467-40E0-9C2E-4D3D133E95B9}"/>
              </a:ext>
            </a:extLst>
          </p:cNvPr>
          <p:cNvSpPr/>
          <p:nvPr/>
        </p:nvSpPr>
        <p:spPr>
          <a:xfrm>
            <a:off x="6904382" y="2126974"/>
            <a:ext cx="1232452" cy="662609"/>
          </a:xfrm>
          <a:prstGeom prst="rect">
            <a:avLst/>
          </a:prstGeom>
          <a:solidFill>
            <a:srgbClr val="00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183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5010693F-4826-4C6E-A31D-569E0AD13A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A496881-996C-47F8-B1A1-23E8EAC24A38}"/>
              </a:ext>
            </a:extLst>
          </p:cNvPr>
          <p:cNvSpPr/>
          <p:nvPr/>
        </p:nvSpPr>
        <p:spPr>
          <a:xfrm>
            <a:off x="5393635" y="0"/>
            <a:ext cx="1232452" cy="66260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50FD06-DEE2-4CAE-9ACC-F357AB9D621C}"/>
              </a:ext>
            </a:extLst>
          </p:cNvPr>
          <p:cNvSpPr/>
          <p:nvPr/>
        </p:nvSpPr>
        <p:spPr>
          <a:xfrm>
            <a:off x="2882348" y="2948608"/>
            <a:ext cx="1232452" cy="662609"/>
          </a:xfrm>
          <a:prstGeom prst="rect">
            <a:avLst/>
          </a:prstGeom>
          <a:solidFill>
            <a:srgbClr val="FF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AA9B45-328A-4A4C-9B00-BD7E89336A97}"/>
              </a:ext>
            </a:extLst>
          </p:cNvPr>
          <p:cNvSpPr/>
          <p:nvPr/>
        </p:nvSpPr>
        <p:spPr>
          <a:xfrm>
            <a:off x="6911008" y="5956852"/>
            <a:ext cx="1232452" cy="662609"/>
          </a:xfrm>
          <a:prstGeom prst="rect">
            <a:avLst/>
          </a:prstGeom>
          <a:solidFill>
            <a:srgbClr val="00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660150-5467-40E0-9C2E-4D3D133E95B9}"/>
              </a:ext>
            </a:extLst>
          </p:cNvPr>
          <p:cNvSpPr/>
          <p:nvPr/>
        </p:nvSpPr>
        <p:spPr>
          <a:xfrm>
            <a:off x="6904382" y="2126974"/>
            <a:ext cx="1232452" cy="66260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3EB6EA-2164-4FFF-AFC6-85BD94CB690F}"/>
              </a:ext>
            </a:extLst>
          </p:cNvPr>
          <p:cNvSpPr/>
          <p:nvPr/>
        </p:nvSpPr>
        <p:spPr>
          <a:xfrm>
            <a:off x="5393635" y="3279912"/>
            <a:ext cx="1232452" cy="662609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89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5010693F-4826-4C6E-A31D-569E0AD13A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A496881-996C-47F8-B1A1-23E8EAC24A38}"/>
              </a:ext>
            </a:extLst>
          </p:cNvPr>
          <p:cNvSpPr/>
          <p:nvPr/>
        </p:nvSpPr>
        <p:spPr>
          <a:xfrm>
            <a:off x="7050156" y="5998265"/>
            <a:ext cx="1232452" cy="66260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50FD06-DEE2-4CAE-9ACC-F357AB9D621C}"/>
              </a:ext>
            </a:extLst>
          </p:cNvPr>
          <p:cNvSpPr/>
          <p:nvPr/>
        </p:nvSpPr>
        <p:spPr>
          <a:xfrm>
            <a:off x="6626086" y="2166730"/>
            <a:ext cx="1232452" cy="662609"/>
          </a:xfrm>
          <a:prstGeom prst="rect">
            <a:avLst/>
          </a:prstGeom>
          <a:solidFill>
            <a:srgbClr val="FF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AA9B45-328A-4A4C-9B00-BD7E89336A97}"/>
              </a:ext>
            </a:extLst>
          </p:cNvPr>
          <p:cNvSpPr/>
          <p:nvPr/>
        </p:nvSpPr>
        <p:spPr>
          <a:xfrm>
            <a:off x="5393634" y="3097695"/>
            <a:ext cx="1232452" cy="662609"/>
          </a:xfrm>
          <a:prstGeom prst="rect">
            <a:avLst/>
          </a:prstGeom>
          <a:solidFill>
            <a:srgbClr val="00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660150-5467-40E0-9C2E-4D3D133E95B9}"/>
              </a:ext>
            </a:extLst>
          </p:cNvPr>
          <p:cNvSpPr/>
          <p:nvPr/>
        </p:nvSpPr>
        <p:spPr>
          <a:xfrm>
            <a:off x="5380382" y="0"/>
            <a:ext cx="1232452" cy="66260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3EB6EA-2164-4FFF-AFC6-85BD94CB690F}"/>
              </a:ext>
            </a:extLst>
          </p:cNvPr>
          <p:cNvSpPr/>
          <p:nvPr/>
        </p:nvSpPr>
        <p:spPr>
          <a:xfrm>
            <a:off x="2667000" y="2981736"/>
            <a:ext cx="1232452" cy="662609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112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low confidence">
            <a:extLst>
              <a:ext uri="{FF2B5EF4-FFF2-40B4-BE49-F238E27FC236}">
                <a16:creationId xmlns:a16="http://schemas.microsoft.com/office/drawing/2014/main" id="{2B6D20C8-CBA5-4B73-80D2-ACC6B45294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984" y="0"/>
            <a:ext cx="9841076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A496881-996C-47F8-B1A1-23E8EAC24A38}"/>
              </a:ext>
            </a:extLst>
          </p:cNvPr>
          <p:cNvSpPr/>
          <p:nvPr/>
        </p:nvSpPr>
        <p:spPr>
          <a:xfrm>
            <a:off x="12364277" y="4129709"/>
            <a:ext cx="1232452" cy="66260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359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low confidence">
            <a:extLst>
              <a:ext uri="{FF2B5EF4-FFF2-40B4-BE49-F238E27FC236}">
                <a16:creationId xmlns:a16="http://schemas.microsoft.com/office/drawing/2014/main" id="{2B6D20C8-CBA5-4B73-80D2-ACC6B45294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984" y="0"/>
            <a:ext cx="9841076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A496881-996C-47F8-B1A1-23E8EAC24A38}"/>
              </a:ext>
            </a:extLst>
          </p:cNvPr>
          <p:cNvSpPr/>
          <p:nvPr/>
        </p:nvSpPr>
        <p:spPr>
          <a:xfrm>
            <a:off x="12364277" y="4129709"/>
            <a:ext cx="1232452" cy="66260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50FD06-DEE2-4CAE-9ACC-F357AB9D621C}"/>
              </a:ext>
            </a:extLst>
          </p:cNvPr>
          <p:cNvSpPr/>
          <p:nvPr/>
        </p:nvSpPr>
        <p:spPr>
          <a:xfrm>
            <a:off x="4611755" y="1880152"/>
            <a:ext cx="1232452" cy="662609"/>
          </a:xfrm>
          <a:prstGeom prst="rect">
            <a:avLst/>
          </a:prstGeom>
          <a:solidFill>
            <a:srgbClr val="FF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AA9B45-328A-4A4C-9B00-BD7E89336A97}"/>
              </a:ext>
            </a:extLst>
          </p:cNvPr>
          <p:cNvSpPr/>
          <p:nvPr/>
        </p:nvSpPr>
        <p:spPr>
          <a:xfrm>
            <a:off x="5393634" y="3097695"/>
            <a:ext cx="1232452" cy="662609"/>
          </a:xfrm>
          <a:prstGeom prst="rect">
            <a:avLst/>
          </a:prstGeom>
          <a:solidFill>
            <a:srgbClr val="00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660150-5467-40E0-9C2E-4D3D133E95B9}"/>
              </a:ext>
            </a:extLst>
          </p:cNvPr>
          <p:cNvSpPr/>
          <p:nvPr/>
        </p:nvSpPr>
        <p:spPr>
          <a:xfrm>
            <a:off x="7421216" y="397566"/>
            <a:ext cx="1232452" cy="66260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3EB6EA-2164-4FFF-AFC6-85BD94CB690F}"/>
              </a:ext>
            </a:extLst>
          </p:cNvPr>
          <p:cNvSpPr/>
          <p:nvPr/>
        </p:nvSpPr>
        <p:spPr>
          <a:xfrm>
            <a:off x="5393634" y="4129708"/>
            <a:ext cx="1232452" cy="662609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762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low confidence">
            <a:extLst>
              <a:ext uri="{FF2B5EF4-FFF2-40B4-BE49-F238E27FC236}">
                <a16:creationId xmlns:a16="http://schemas.microsoft.com/office/drawing/2014/main" id="{2B6D20C8-CBA5-4B73-80D2-ACC6B45294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984" y="0"/>
            <a:ext cx="9841076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A496881-996C-47F8-B1A1-23E8EAC24A38}"/>
              </a:ext>
            </a:extLst>
          </p:cNvPr>
          <p:cNvSpPr/>
          <p:nvPr/>
        </p:nvSpPr>
        <p:spPr>
          <a:xfrm>
            <a:off x="5247860" y="3216965"/>
            <a:ext cx="1232452" cy="66260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50FD06-DEE2-4CAE-9ACC-F357AB9D621C}"/>
              </a:ext>
            </a:extLst>
          </p:cNvPr>
          <p:cNvSpPr/>
          <p:nvPr/>
        </p:nvSpPr>
        <p:spPr>
          <a:xfrm>
            <a:off x="5247860" y="4194312"/>
            <a:ext cx="1232452" cy="662609"/>
          </a:xfrm>
          <a:prstGeom prst="rect">
            <a:avLst/>
          </a:prstGeom>
          <a:solidFill>
            <a:srgbClr val="FF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AA9B45-328A-4A4C-9B00-BD7E89336A97}"/>
              </a:ext>
            </a:extLst>
          </p:cNvPr>
          <p:cNvSpPr/>
          <p:nvPr/>
        </p:nvSpPr>
        <p:spPr>
          <a:xfrm>
            <a:off x="3419060" y="397565"/>
            <a:ext cx="1232452" cy="662609"/>
          </a:xfrm>
          <a:prstGeom prst="rect">
            <a:avLst/>
          </a:prstGeom>
          <a:solidFill>
            <a:srgbClr val="00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660150-5467-40E0-9C2E-4D3D133E95B9}"/>
              </a:ext>
            </a:extLst>
          </p:cNvPr>
          <p:cNvSpPr/>
          <p:nvPr/>
        </p:nvSpPr>
        <p:spPr>
          <a:xfrm>
            <a:off x="12364277" y="5367132"/>
            <a:ext cx="1232452" cy="66260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3EB6EA-2164-4FFF-AFC6-85BD94CB690F}"/>
              </a:ext>
            </a:extLst>
          </p:cNvPr>
          <p:cNvSpPr/>
          <p:nvPr/>
        </p:nvSpPr>
        <p:spPr>
          <a:xfrm>
            <a:off x="6228522" y="1850334"/>
            <a:ext cx="1232452" cy="662609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192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 Seccombe</cp:lastModifiedBy>
  <cp:revision>11</cp:revision>
  <dcterms:created xsi:type="dcterms:W3CDTF">2021-09-27T13:41:25Z</dcterms:created>
  <dcterms:modified xsi:type="dcterms:W3CDTF">2022-01-25T11:07:36Z</dcterms:modified>
</cp:coreProperties>
</file>