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8F2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4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74070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3663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6652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467089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8137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02261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217497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340167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87550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7597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484168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F46FAD-CB82-4EC8-8FDC-EFCCBFEF937E}" type="datetimeFigureOut">
              <a:rPr lang="en-GB" smtClean="0"/>
              <a:t>19/10/2020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09A43C-F543-4F32-9052-8DDE4AD244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24124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179512" y="1672240"/>
            <a:ext cx="2448272" cy="23762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Rectangle 4"/>
          <p:cNvSpPr/>
          <p:nvPr/>
        </p:nvSpPr>
        <p:spPr>
          <a:xfrm>
            <a:off x="6300192" y="1564228"/>
            <a:ext cx="2592288" cy="259228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" name="Isosceles Triangle 5"/>
          <p:cNvSpPr/>
          <p:nvPr/>
        </p:nvSpPr>
        <p:spPr>
          <a:xfrm>
            <a:off x="3167844" y="1708244"/>
            <a:ext cx="2592288" cy="230425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23458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1331640" y="980728"/>
            <a:ext cx="1224136" cy="122413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" name="Oval 6"/>
          <p:cNvSpPr/>
          <p:nvPr/>
        </p:nvSpPr>
        <p:spPr>
          <a:xfrm>
            <a:off x="539552" y="3933056"/>
            <a:ext cx="1224136" cy="122413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Oval 7"/>
          <p:cNvSpPr/>
          <p:nvPr/>
        </p:nvSpPr>
        <p:spPr>
          <a:xfrm>
            <a:off x="3995936" y="4005064"/>
            <a:ext cx="1224136" cy="122413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Oval 8"/>
          <p:cNvSpPr/>
          <p:nvPr/>
        </p:nvSpPr>
        <p:spPr>
          <a:xfrm>
            <a:off x="4499992" y="632106"/>
            <a:ext cx="1224136" cy="122413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" name="Oval 9"/>
          <p:cNvSpPr/>
          <p:nvPr/>
        </p:nvSpPr>
        <p:spPr>
          <a:xfrm>
            <a:off x="2771800" y="2060848"/>
            <a:ext cx="1224136" cy="1224136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Oval 10"/>
          <p:cNvSpPr/>
          <p:nvPr/>
        </p:nvSpPr>
        <p:spPr>
          <a:xfrm>
            <a:off x="6372200" y="5229835"/>
            <a:ext cx="1224136" cy="1224136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Oval 11"/>
          <p:cNvSpPr/>
          <p:nvPr/>
        </p:nvSpPr>
        <p:spPr>
          <a:xfrm>
            <a:off x="5868144" y="2014707"/>
            <a:ext cx="1224136" cy="1224136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61366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Oval 10"/>
          <p:cNvSpPr/>
          <p:nvPr/>
        </p:nvSpPr>
        <p:spPr>
          <a:xfrm>
            <a:off x="2555776" y="2162580"/>
            <a:ext cx="1224136" cy="1224136"/>
          </a:xfrm>
          <a:prstGeom prst="ellipse">
            <a:avLst/>
          </a:prstGeom>
          <a:solidFill>
            <a:srgbClr val="FFFF00"/>
          </a:solidFill>
          <a:ln>
            <a:solidFill>
              <a:srgbClr val="F8F2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Oval 12"/>
          <p:cNvSpPr/>
          <p:nvPr/>
        </p:nvSpPr>
        <p:spPr>
          <a:xfrm>
            <a:off x="7452320" y="5168628"/>
            <a:ext cx="1224136" cy="1224136"/>
          </a:xfrm>
          <a:prstGeom prst="ellipse">
            <a:avLst/>
          </a:prstGeom>
          <a:solidFill>
            <a:srgbClr val="FFFF00"/>
          </a:solidFill>
          <a:ln>
            <a:solidFill>
              <a:srgbClr val="F8F2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Oval 13"/>
          <p:cNvSpPr/>
          <p:nvPr/>
        </p:nvSpPr>
        <p:spPr>
          <a:xfrm>
            <a:off x="755576" y="1550512"/>
            <a:ext cx="1224136" cy="1224136"/>
          </a:xfrm>
          <a:prstGeom prst="ellipse">
            <a:avLst/>
          </a:prstGeom>
          <a:solidFill>
            <a:srgbClr val="FFFF00"/>
          </a:solidFill>
          <a:ln>
            <a:solidFill>
              <a:srgbClr val="F8F2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/>
          <p:cNvSpPr/>
          <p:nvPr/>
        </p:nvSpPr>
        <p:spPr>
          <a:xfrm>
            <a:off x="611560" y="3440436"/>
            <a:ext cx="1224136" cy="1224136"/>
          </a:xfrm>
          <a:prstGeom prst="ellipse">
            <a:avLst/>
          </a:prstGeom>
          <a:solidFill>
            <a:srgbClr val="FFFF00"/>
          </a:solidFill>
          <a:ln>
            <a:solidFill>
              <a:srgbClr val="F8F2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/>
          <p:cNvSpPr/>
          <p:nvPr/>
        </p:nvSpPr>
        <p:spPr>
          <a:xfrm>
            <a:off x="4283968" y="3789040"/>
            <a:ext cx="1224136" cy="1224136"/>
          </a:xfrm>
          <a:prstGeom prst="ellipse">
            <a:avLst/>
          </a:prstGeom>
          <a:solidFill>
            <a:srgbClr val="FFFF00"/>
          </a:solidFill>
          <a:ln>
            <a:solidFill>
              <a:srgbClr val="F8F2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/>
          <p:cNvSpPr/>
          <p:nvPr/>
        </p:nvSpPr>
        <p:spPr>
          <a:xfrm>
            <a:off x="5652120" y="485056"/>
            <a:ext cx="1224136" cy="1224136"/>
          </a:xfrm>
          <a:prstGeom prst="ellipse">
            <a:avLst/>
          </a:prstGeom>
          <a:solidFill>
            <a:srgbClr val="FFFF00"/>
          </a:solidFill>
          <a:ln>
            <a:solidFill>
              <a:srgbClr val="F8F2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/>
          <p:cNvSpPr/>
          <p:nvPr/>
        </p:nvSpPr>
        <p:spPr>
          <a:xfrm>
            <a:off x="3347864" y="332656"/>
            <a:ext cx="1224136" cy="1224136"/>
          </a:xfrm>
          <a:prstGeom prst="ellipse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/>
          <p:cNvSpPr/>
          <p:nvPr/>
        </p:nvSpPr>
        <p:spPr>
          <a:xfrm>
            <a:off x="2735796" y="4797152"/>
            <a:ext cx="1224136" cy="1224136"/>
          </a:xfrm>
          <a:prstGeom prst="ellipse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00218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Rectangle 1"/>
          <p:cNvSpPr/>
          <p:nvPr/>
        </p:nvSpPr>
        <p:spPr>
          <a:xfrm>
            <a:off x="6636908" y="106925"/>
            <a:ext cx="1296144" cy="1296144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Rectangle 11"/>
          <p:cNvSpPr/>
          <p:nvPr/>
        </p:nvSpPr>
        <p:spPr>
          <a:xfrm>
            <a:off x="2224336" y="3068960"/>
            <a:ext cx="1296144" cy="1296144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Rectangle 19"/>
          <p:cNvSpPr/>
          <p:nvPr/>
        </p:nvSpPr>
        <p:spPr>
          <a:xfrm>
            <a:off x="6660232" y="3212976"/>
            <a:ext cx="1296144" cy="1296144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Rectangle 20"/>
          <p:cNvSpPr/>
          <p:nvPr/>
        </p:nvSpPr>
        <p:spPr>
          <a:xfrm>
            <a:off x="4139952" y="5229200"/>
            <a:ext cx="1296144" cy="1296144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Rectangle 21"/>
          <p:cNvSpPr/>
          <p:nvPr/>
        </p:nvSpPr>
        <p:spPr>
          <a:xfrm>
            <a:off x="3491880" y="773088"/>
            <a:ext cx="1296144" cy="1296144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Rectangle 23"/>
          <p:cNvSpPr/>
          <p:nvPr/>
        </p:nvSpPr>
        <p:spPr>
          <a:xfrm>
            <a:off x="611560" y="620688"/>
            <a:ext cx="1296144" cy="129614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Rectangle 24"/>
          <p:cNvSpPr/>
          <p:nvPr/>
        </p:nvSpPr>
        <p:spPr>
          <a:xfrm>
            <a:off x="611560" y="5085184"/>
            <a:ext cx="1296144" cy="129614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Rectangle 25"/>
          <p:cNvSpPr/>
          <p:nvPr/>
        </p:nvSpPr>
        <p:spPr>
          <a:xfrm>
            <a:off x="6300192" y="5085184"/>
            <a:ext cx="1296144" cy="129614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553965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611560" y="620688"/>
            <a:ext cx="1296144" cy="1296144"/>
          </a:xfrm>
          <a:prstGeom prst="rect">
            <a:avLst/>
          </a:prstGeom>
          <a:solidFill>
            <a:srgbClr val="FFFF00"/>
          </a:solidFill>
          <a:ln>
            <a:solidFill>
              <a:srgbClr val="F8F2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Rectangle 12"/>
          <p:cNvSpPr/>
          <p:nvPr/>
        </p:nvSpPr>
        <p:spPr>
          <a:xfrm>
            <a:off x="6660232" y="4437112"/>
            <a:ext cx="1296144" cy="1296144"/>
          </a:xfrm>
          <a:prstGeom prst="rect">
            <a:avLst/>
          </a:prstGeom>
          <a:solidFill>
            <a:srgbClr val="FFFF00"/>
          </a:solidFill>
          <a:ln>
            <a:solidFill>
              <a:srgbClr val="F8F2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Rectangle 13"/>
          <p:cNvSpPr/>
          <p:nvPr/>
        </p:nvSpPr>
        <p:spPr>
          <a:xfrm>
            <a:off x="4283968" y="628498"/>
            <a:ext cx="1296144" cy="1296144"/>
          </a:xfrm>
          <a:prstGeom prst="rect">
            <a:avLst/>
          </a:prstGeom>
          <a:solidFill>
            <a:srgbClr val="FFFF00"/>
          </a:solidFill>
          <a:ln>
            <a:solidFill>
              <a:srgbClr val="F8F2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Rectangle 14"/>
          <p:cNvSpPr/>
          <p:nvPr/>
        </p:nvSpPr>
        <p:spPr>
          <a:xfrm>
            <a:off x="1763688" y="3501008"/>
            <a:ext cx="1296144" cy="1296144"/>
          </a:xfrm>
          <a:prstGeom prst="rect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Rectangle 15"/>
          <p:cNvSpPr/>
          <p:nvPr/>
        </p:nvSpPr>
        <p:spPr>
          <a:xfrm>
            <a:off x="6660232" y="1253246"/>
            <a:ext cx="1296144" cy="1296144"/>
          </a:xfrm>
          <a:prstGeom prst="rect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Rectangle 16"/>
          <p:cNvSpPr/>
          <p:nvPr/>
        </p:nvSpPr>
        <p:spPr>
          <a:xfrm>
            <a:off x="4067944" y="5085184"/>
            <a:ext cx="1296144" cy="1296144"/>
          </a:xfrm>
          <a:prstGeom prst="rect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Rectangle 17"/>
          <p:cNvSpPr/>
          <p:nvPr/>
        </p:nvSpPr>
        <p:spPr>
          <a:xfrm>
            <a:off x="2411760" y="1556792"/>
            <a:ext cx="1296144" cy="1296144"/>
          </a:xfrm>
          <a:prstGeom prst="rect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Rectangle 18"/>
          <p:cNvSpPr/>
          <p:nvPr/>
        </p:nvSpPr>
        <p:spPr>
          <a:xfrm>
            <a:off x="453815" y="5301208"/>
            <a:ext cx="1296144" cy="1296144"/>
          </a:xfrm>
          <a:prstGeom prst="rect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Rectangle 26"/>
          <p:cNvSpPr/>
          <p:nvPr/>
        </p:nvSpPr>
        <p:spPr>
          <a:xfrm>
            <a:off x="4042813" y="3169212"/>
            <a:ext cx="1296144" cy="1296144"/>
          </a:xfrm>
          <a:prstGeom prst="rect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260926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Isosceles Triangle 1"/>
          <p:cNvSpPr/>
          <p:nvPr/>
        </p:nvSpPr>
        <p:spPr>
          <a:xfrm>
            <a:off x="5868505" y="332656"/>
            <a:ext cx="1728192" cy="1512168"/>
          </a:xfrm>
          <a:prstGeom prst="triangle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Isosceles Triangle 11"/>
          <p:cNvSpPr/>
          <p:nvPr/>
        </p:nvSpPr>
        <p:spPr>
          <a:xfrm>
            <a:off x="6732240" y="4653136"/>
            <a:ext cx="1728192" cy="1512168"/>
          </a:xfrm>
          <a:prstGeom prst="triangle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Isosceles Triangle 19"/>
          <p:cNvSpPr/>
          <p:nvPr/>
        </p:nvSpPr>
        <p:spPr>
          <a:xfrm>
            <a:off x="1331640" y="3284984"/>
            <a:ext cx="1728192" cy="1512168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Isosceles Triangle 20"/>
          <p:cNvSpPr/>
          <p:nvPr/>
        </p:nvSpPr>
        <p:spPr>
          <a:xfrm>
            <a:off x="4139952" y="1304764"/>
            <a:ext cx="1728192" cy="1512168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Isosceles Triangle 21"/>
          <p:cNvSpPr/>
          <p:nvPr/>
        </p:nvSpPr>
        <p:spPr>
          <a:xfrm>
            <a:off x="7236296" y="2132856"/>
            <a:ext cx="1728192" cy="1512168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Isosceles Triangle 22"/>
          <p:cNvSpPr/>
          <p:nvPr/>
        </p:nvSpPr>
        <p:spPr>
          <a:xfrm>
            <a:off x="395536" y="540541"/>
            <a:ext cx="1728192" cy="1512168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Isosceles Triangle 23"/>
          <p:cNvSpPr/>
          <p:nvPr/>
        </p:nvSpPr>
        <p:spPr>
          <a:xfrm>
            <a:off x="2652936" y="188640"/>
            <a:ext cx="1728192" cy="1512168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Isosceles Triangle 24"/>
          <p:cNvSpPr/>
          <p:nvPr/>
        </p:nvSpPr>
        <p:spPr>
          <a:xfrm>
            <a:off x="2805336" y="5161124"/>
            <a:ext cx="1728192" cy="1512168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Isosceles Triangle 28"/>
          <p:cNvSpPr/>
          <p:nvPr/>
        </p:nvSpPr>
        <p:spPr>
          <a:xfrm>
            <a:off x="4381128" y="3501008"/>
            <a:ext cx="1728192" cy="1512168"/>
          </a:xfrm>
          <a:prstGeom prst="triangl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20847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683568" y="620688"/>
            <a:ext cx="936104" cy="936104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Oval 11"/>
          <p:cNvSpPr/>
          <p:nvPr/>
        </p:nvSpPr>
        <p:spPr>
          <a:xfrm>
            <a:off x="7884368" y="333052"/>
            <a:ext cx="936104" cy="936104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/>
          <p:cNvSpPr/>
          <p:nvPr/>
        </p:nvSpPr>
        <p:spPr>
          <a:xfrm>
            <a:off x="1619193" y="2060848"/>
            <a:ext cx="936104" cy="936104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/>
          <p:cNvSpPr/>
          <p:nvPr/>
        </p:nvSpPr>
        <p:spPr>
          <a:xfrm>
            <a:off x="5796136" y="3789040"/>
            <a:ext cx="936104" cy="936104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/>
          <p:cNvSpPr/>
          <p:nvPr/>
        </p:nvSpPr>
        <p:spPr>
          <a:xfrm>
            <a:off x="835968" y="4509120"/>
            <a:ext cx="936104" cy="936104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/>
          <p:cNvSpPr/>
          <p:nvPr/>
        </p:nvSpPr>
        <p:spPr>
          <a:xfrm>
            <a:off x="3635896" y="597361"/>
            <a:ext cx="936104" cy="936104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/>
          <p:cNvSpPr/>
          <p:nvPr/>
        </p:nvSpPr>
        <p:spPr>
          <a:xfrm>
            <a:off x="2879812" y="1844824"/>
            <a:ext cx="936104" cy="936104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/>
          <p:cNvSpPr/>
          <p:nvPr/>
        </p:nvSpPr>
        <p:spPr>
          <a:xfrm>
            <a:off x="5580112" y="548680"/>
            <a:ext cx="936104" cy="936104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/>
          <p:cNvSpPr/>
          <p:nvPr/>
        </p:nvSpPr>
        <p:spPr>
          <a:xfrm>
            <a:off x="7668344" y="5373216"/>
            <a:ext cx="936104" cy="936104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/>
          <p:cNvSpPr/>
          <p:nvPr/>
        </p:nvSpPr>
        <p:spPr>
          <a:xfrm>
            <a:off x="539552" y="3260167"/>
            <a:ext cx="936104" cy="936104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" name="Rectangle 2"/>
          <p:cNvSpPr/>
          <p:nvPr/>
        </p:nvSpPr>
        <p:spPr>
          <a:xfrm>
            <a:off x="3131840" y="5085184"/>
            <a:ext cx="936104" cy="936104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Rectangle 28"/>
          <p:cNvSpPr/>
          <p:nvPr/>
        </p:nvSpPr>
        <p:spPr>
          <a:xfrm>
            <a:off x="4860032" y="2272008"/>
            <a:ext cx="936104" cy="936104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Rectangle 29"/>
          <p:cNvSpPr/>
          <p:nvPr/>
        </p:nvSpPr>
        <p:spPr>
          <a:xfrm>
            <a:off x="7231859" y="2740060"/>
            <a:ext cx="936104" cy="936104"/>
          </a:xfrm>
          <a:prstGeom prst="rect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Isosceles Triangle 3"/>
          <p:cNvSpPr/>
          <p:nvPr/>
        </p:nvSpPr>
        <p:spPr>
          <a:xfrm>
            <a:off x="3131840" y="3573016"/>
            <a:ext cx="1080120" cy="936104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Isosceles Triangle 30"/>
          <p:cNvSpPr/>
          <p:nvPr/>
        </p:nvSpPr>
        <p:spPr>
          <a:xfrm>
            <a:off x="1907704" y="3225287"/>
            <a:ext cx="1080120" cy="936104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Isosceles Triangle 31"/>
          <p:cNvSpPr/>
          <p:nvPr/>
        </p:nvSpPr>
        <p:spPr>
          <a:xfrm>
            <a:off x="2087245" y="333052"/>
            <a:ext cx="1080120" cy="936104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Isosceles Triangle 32"/>
          <p:cNvSpPr/>
          <p:nvPr/>
        </p:nvSpPr>
        <p:spPr>
          <a:xfrm>
            <a:off x="5157627" y="5229200"/>
            <a:ext cx="1080120" cy="936104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Isosceles Triangle 33"/>
          <p:cNvSpPr/>
          <p:nvPr/>
        </p:nvSpPr>
        <p:spPr>
          <a:xfrm>
            <a:off x="7128284" y="3933056"/>
            <a:ext cx="1080120" cy="936104"/>
          </a:xfrm>
          <a:prstGeom prst="triangle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Rectangle 34"/>
          <p:cNvSpPr/>
          <p:nvPr/>
        </p:nvSpPr>
        <p:spPr>
          <a:xfrm>
            <a:off x="1511660" y="5719763"/>
            <a:ext cx="936104" cy="936104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Rectangle 35"/>
          <p:cNvSpPr/>
          <p:nvPr/>
        </p:nvSpPr>
        <p:spPr>
          <a:xfrm>
            <a:off x="6786292" y="1414556"/>
            <a:ext cx="936104" cy="936104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95880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0</Words>
  <Application>Microsoft Office PowerPoint</Application>
  <PresentationFormat>On-screen Show (4:3)</PresentationFormat>
  <Paragraphs>0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Clare</dc:creator>
  <cp:lastModifiedBy>Clare</cp:lastModifiedBy>
  <cp:revision>2</cp:revision>
  <dcterms:created xsi:type="dcterms:W3CDTF">2020-10-18T14:21:35Z</dcterms:created>
  <dcterms:modified xsi:type="dcterms:W3CDTF">2020-10-19T08:10:59Z</dcterms:modified>
</cp:coreProperties>
</file>

<file path=docProps/thumbnail.jpeg>
</file>