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46FAD-CB82-4EC8-8FDC-EFCCBFEF937E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A43C-F543-4F32-9052-8DDE4AD24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407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46FAD-CB82-4EC8-8FDC-EFCCBFEF937E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A43C-F543-4F32-9052-8DDE4AD24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66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46FAD-CB82-4EC8-8FDC-EFCCBFEF937E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A43C-F543-4F32-9052-8DDE4AD24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65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46FAD-CB82-4EC8-8FDC-EFCCBFEF937E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A43C-F543-4F32-9052-8DDE4AD24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708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46FAD-CB82-4EC8-8FDC-EFCCBFEF937E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A43C-F543-4F32-9052-8DDE4AD24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137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46FAD-CB82-4EC8-8FDC-EFCCBFEF937E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A43C-F543-4F32-9052-8DDE4AD24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261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46FAD-CB82-4EC8-8FDC-EFCCBFEF937E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A43C-F543-4F32-9052-8DDE4AD24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74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46FAD-CB82-4EC8-8FDC-EFCCBFEF937E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A43C-F543-4F32-9052-8DDE4AD24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016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46FAD-CB82-4EC8-8FDC-EFCCBFEF937E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A43C-F543-4F32-9052-8DDE4AD24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755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46FAD-CB82-4EC8-8FDC-EFCCBFEF937E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A43C-F543-4F32-9052-8DDE4AD24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9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46FAD-CB82-4EC8-8FDC-EFCCBFEF937E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9A43C-F543-4F32-9052-8DDE4AD24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416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46FAD-CB82-4EC8-8FDC-EFCCBFEF937E}" type="datetimeFigureOut">
              <a:rPr lang="en-GB" smtClean="0"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9A43C-F543-4F32-9052-8DDE4AD24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412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79512" y="1672240"/>
            <a:ext cx="2448272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300192" y="1564228"/>
            <a:ext cx="2592288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Isosceles Triangle 5"/>
          <p:cNvSpPr/>
          <p:nvPr/>
        </p:nvSpPr>
        <p:spPr>
          <a:xfrm>
            <a:off x="3167844" y="1708244"/>
            <a:ext cx="2592288" cy="23042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345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331640" y="980728"/>
            <a:ext cx="1224136" cy="122413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539552" y="3933056"/>
            <a:ext cx="1224136" cy="122413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995936" y="4005064"/>
            <a:ext cx="1224136" cy="122413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499992" y="632106"/>
            <a:ext cx="1224136" cy="122413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771800" y="2060848"/>
            <a:ext cx="1224136" cy="122413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372200" y="5229835"/>
            <a:ext cx="1224136" cy="122413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868144" y="2014707"/>
            <a:ext cx="1224136" cy="122413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136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2555776" y="2162580"/>
            <a:ext cx="1224136" cy="1224136"/>
          </a:xfrm>
          <a:prstGeom prst="ellipse">
            <a:avLst/>
          </a:prstGeom>
          <a:solidFill>
            <a:srgbClr val="FFFF00"/>
          </a:solidFill>
          <a:ln>
            <a:solidFill>
              <a:srgbClr val="F8F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7452320" y="5168628"/>
            <a:ext cx="1224136" cy="1224136"/>
          </a:xfrm>
          <a:prstGeom prst="ellipse">
            <a:avLst/>
          </a:prstGeom>
          <a:solidFill>
            <a:srgbClr val="FFFF00"/>
          </a:solidFill>
          <a:ln>
            <a:solidFill>
              <a:srgbClr val="F8F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755576" y="1550512"/>
            <a:ext cx="1224136" cy="1224136"/>
          </a:xfrm>
          <a:prstGeom prst="ellipse">
            <a:avLst/>
          </a:prstGeom>
          <a:solidFill>
            <a:srgbClr val="FFFF00"/>
          </a:solidFill>
          <a:ln>
            <a:solidFill>
              <a:srgbClr val="F8F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611560" y="3440436"/>
            <a:ext cx="1224136" cy="1224136"/>
          </a:xfrm>
          <a:prstGeom prst="ellipse">
            <a:avLst/>
          </a:prstGeom>
          <a:solidFill>
            <a:srgbClr val="FFFF00"/>
          </a:solidFill>
          <a:ln>
            <a:solidFill>
              <a:srgbClr val="F8F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283968" y="3789040"/>
            <a:ext cx="1224136" cy="1224136"/>
          </a:xfrm>
          <a:prstGeom prst="ellipse">
            <a:avLst/>
          </a:prstGeom>
          <a:solidFill>
            <a:srgbClr val="FFFF00"/>
          </a:solidFill>
          <a:ln>
            <a:solidFill>
              <a:srgbClr val="F8F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652120" y="485056"/>
            <a:ext cx="1224136" cy="1224136"/>
          </a:xfrm>
          <a:prstGeom prst="ellipse">
            <a:avLst/>
          </a:prstGeom>
          <a:solidFill>
            <a:srgbClr val="FFFF00"/>
          </a:solidFill>
          <a:ln>
            <a:solidFill>
              <a:srgbClr val="F8F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3347864" y="332656"/>
            <a:ext cx="1224136" cy="122413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2735796" y="4797152"/>
            <a:ext cx="1224136" cy="122413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021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6636908" y="106925"/>
            <a:ext cx="1296144" cy="129614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224336" y="3068960"/>
            <a:ext cx="1296144" cy="129614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660232" y="3212976"/>
            <a:ext cx="1296144" cy="129614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139952" y="5229200"/>
            <a:ext cx="1296144" cy="129614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491880" y="773088"/>
            <a:ext cx="1296144" cy="129614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611560" y="620688"/>
            <a:ext cx="1296144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611560" y="5085184"/>
            <a:ext cx="1296144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6300192" y="5085184"/>
            <a:ext cx="1296144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396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11560" y="620688"/>
            <a:ext cx="1296144" cy="1296144"/>
          </a:xfrm>
          <a:prstGeom prst="rect">
            <a:avLst/>
          </a:prstGeom>
          <a:solidFill>
            <a:srgbClr val="FFFF00"/>
          </a:solidFill>
          <a:ln>
            <a:solidFill>
              <a:srgbClr val="F8F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660232" y="4437112"/>
            <a:ext cx="1296144" cy="1296144"/>
          </a:xfrm>
          <a:prstGeom prst="rect">
            <a:avLst/>
          </a:prstGeom>
          <a:solidFill>
            <a:srgbClr val="FFFF00"/>
          </a:solidFill>
          <a:ln>
            <a:solidFill>
              <a:srgbClr val="F8F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283968" y="628498"/>
            <a:ext cx="1296144" cy="1296144"/>
          </a:xfrm>
          <a:prstGeom prst="rect">
            <a:avLst/>
          </a:prstGeom>
          <a:solidFill>
            <a:srgbClr val="FFFF00"/>
          </a:solidFill>
          <a:ln>
            <a:solidFill>
              <a:srgbClr val="F8F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763688" y="3501008"/>
            <a:ext cx="1296144" cy="12961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660232" y="1253246"/>
            <a:ext cx="1296144" cy="12961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067944" y="5085184"/>
            <a:ext cx="1296144" cy="12961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411760" y="1556792"/>
            <a:ext cx="1296144" cy="12961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53815" y="5301208"/>
            <a:ext cx="1296144" cy="12961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4042813" y="3169212"/>
            <a:ext cx="1296144" cy="129614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092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Isosceles Triangle 1"/>
          <p:cNvSpPr/>
          <p:nvPr/>
        </p:nvSpPr>
        <p:spPr>
          <a:xfrm>
            <a:off x="5868505" y="332656"/>
            <a:ext cx="1728192" cy="1512168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>
            <a:off x="6732240" y="4653136"/>
            <a:ext cx="1728192" cy="1512168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Isosceles Triangle 19"/>
          <p:cNvSpPr/>
          <p:nvPr/>
        </p:nvSpPr>
        <p:spPr>
          <a:xfrm>
            <a:off x="1331640" y="3284984"/>
            <a:ext cx="1728192" cy="151216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Isosceles Triangle 20"/>
          <p:cNvSpPr/>
          <p:nvPr/>
        </p:nvSpPr>
        <p:spPr>
          <a:xfrm>
            <a:off x="4139952" y="1304764"/>
            <a:ext cx="1728192" cy="151216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/>
          <p:cNvSpPr/>
          <p:nvPr/>
        </p:nvSpPr>
        <p:spPr>
          <a:xfrm>
            <a:off x="7236296" y="2132856"/>
            <a:ext cx="1728192" cy="151216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/>
          <p:cNvSpPr/>
          <p:nvPr/>
        </p:nvSpPr>
        <p:spPr>
          <a:xfrm>
            <a:off x="395536" y="540541"/>
            <a:ext cx="1728192" cy="151216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Isosceles Triangle 23"/>
          <p:cNvSpPr/>
          <p:nvPr/>
        </p:nvSpPr>
        <p:spPr>
          <a:xfrm>
            <a:off x="2652936" y="188640"/>
            <a:ext cx="1728192" cy="151216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Isosceles Triangle 24"/>
          <p:cNvSpPr/>
          <p:nvPr/>
        </p:nvSpPr>
        <p:spPr>
          <a:xfrm>
            <a:off x="2805336" y="5161124"/>
            <a:ext cx="1728192" cy="151216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Isosceles Triangle 28"/>
          <p:cNvSpPr/>
          <p:nvPr/>
        </p:nvSpPr>
        <p:spPr>
          <a:xfrm>
            <a:off x="4381128" y="3501008"/>
            <a:ext cx="1728192" cy="1512168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084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683568" y="620688"/>
            <a:ext cx="936104" cy="9361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7884368" y="333052"/>
            <a:ext cx="936104" cy="9361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1619193" y="2060848"/>
            <a:ext cx="936104" cy="9361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5796136" y="3789040"/>
            <a:ext cx="936104" cy="9361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835968" y="4509120"/>
            <a:ext cx="936104" cy="9361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635896" y="597361"/>
            <a:ext cx="936104" cy="9361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2879812" y="1844824"/>
            <a:ext cx="936104" cy="936104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5580112" y="548680"/>
            <a:ext cx="936104" cy="936104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7668344" y="5373216"/>
            <a:ext cx="936104" cy="936104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539552" y="3260167"/>
            <a:ext cx="936104" cy="936104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131840" y="5085184"/>
            <a:ext cx="936104" cy="9361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4860032" y="2272008"/>
            <a:ext cx="936104" cy="9361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7231859" y="2740060"/>
            <a:ext cx="936104" cy="93610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Isosceles Triangle 3"/>
          <p:cNvSpPr/>
          <p:nvPr/>
        </p:nvSpPr>
        <p:spPr>
          <a:xfrm>
            <a:off x="3131840" y="3573016"/>
            <a:ext cx="1080120" cy="93610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Isosceles Triangle 30"/>
          <p:cNvSpPr/>
          <p:nvPr/>
        </p:nvSpPr>
        <p:spPr>
          <a:xfrm>
            <a:off x="1907704" y="3225287"/>
            <a:ext cx="1080120" cy="93610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Isosceles Triangle 31"/>
          <p:cNvSpPr/>
          <p:nvPr/>
        </p:nvSpPr>
        <p:spPr>
          <a:xfrm>
            <a:off x="2087245" y="333052"/>
            <a:ext cx="1080120" cy="93610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Isosceles Triangle 32"/>
          <p:cNvSpPr/>
          <p:nvPr/>
        </p:nvSpPr>
        <p:spPr>
          <a:xfrm>
            <a:off x="5157627" y="5229200"/>
            <a:ext cx="1080120" cy="93610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Isosceles Triangle 33"/>
          <p:cNvSpPr/>
          <p:nvPr/>
        </p:nvSpPr>
        <p:spPr>
          <a:xfrm>
            <a:off x="7128284" y="3933056"/>
            <a:ext cx="1080120" cy="936104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1511660" y="5719763"/>
            <a:ext cx="936104" cy="93610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6786292" y="1414556"/>
            <a:ext cx="936104" cy="93610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588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</dc:creator>
  <cp:lastModifiedBy>Clare</cp:lastModifiedBy>
  <cp:revision>2</cp:revision>
  <dcterms:created xsi:type="dcterms:W3CDTF">2020-10-18T14:21:35Z</dcterms:created>
  <dcterms:modified xsi:type="dcterms:W3CDTF">2020-10-19T08:10:59Z</dcterms:modified>
</cp:coreProperties>
</file>