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57" r:id="rId4"/>
    <p:sldId id="259" r:id="rId5"/>
    <p:sldId id="261" r:id="rId6"/>
    <p:sldId id="258" r:id="rId7"/>
    <p:sldId id="260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3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B10D-569B-488E-8D3E-42F6B0371152}" type="datetimeFigureOut">
              <a:rPr lang="en-GB" smtClean="0"/>
              <a:t>03/06/2019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F2388-D1BF-4C2E-891C-3F5C0DBB9E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2896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B10D-569B-488E-8D3E-42F6B0371152}" type="datetimeFigureOut">
              <a:rPr lang="en-GB" smtClean="0"/>
              <a:t>03/06/2019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F2388-D1BF-4C2E-891C-3F5C0DBB9E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6404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B10D-569B-488E-8D3E-42F6B0371152}" type="datetimeFigureOut">
              <a:rPr lang="en-GB" smtClean="0"/>
              <a:t>03/06/2019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F2388-D1BF-4C2E-891C-3F5C0DBB9E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8480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B10D-569B-488E-8D3E-42F6B0371152}" type="datetimeFigureOut">
              <a:rPr lang="en-GB" smtClean="0"/>
              <a:t>03/06/2019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F2388-D1BF-4C2E-891C-3F5C0DBB9E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629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B10D-569B-488E-8D3E-42F6B0371152}" type="datetimeFigureOut">
              <a:rPr lang="en-GB" smtClean="0"/>
              <a:t>03/06/2019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F2388-D1BF-4C2E-891C-3F5C0DBB9E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2288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B10D-569B-488E-8D3E-42F6B0371152}" type="datetimeFigureOut">
              <a:rPr lang="en-GB" smtClean="0"/>
              <a:t>03/06/2019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F2388-D1BF-4C2E-891C-3F5C0DBB9E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7886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B10D-569B-488E-8D3E-42F6B0371152}" type="datetimeFigureOut">
              <a:rPr lang="en-GB" smtClean="0"/>
              <a:t>03/06/2019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F2388-D1BF-4C2E-891C-3F5C0DBB9E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9124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B10D-569B-488E-8D3E-42F6B0371152}" type="datetimeFigureOut">
              <a:rPr lang="en-GB" smtClean="0"/>
              <a:t>03/06/2019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F2388-D1BF-4C2E-891C-3F5C0DBB9E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3137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B10D-569B-488E-8D3E-42F6B0371152}" type="datetimeFigureOut">
              <a:rPr lang="en-GB" smtClean="0"/>
              <a:t>03/06/2019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F2388-D1BF-4C2E-891C-3F5C0DBB9E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0253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B10D-569B-488E-8D3E-42F6B0371152}" type="datetimeFigureOut">
              <a:rPr lang="en-GB" smtClean="0"/>
              <a:t>03/06/2019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F2388-D1BF-4C2E-891C-3F5C0DBB9E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9581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B10D-569B-488E-8D3E-42F6B0371152}" type="datetimeFigureOut">
              <a:rPr lang="en-GB" smtClean="0"/>
              <a:t>03/06/2019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F2388-D1BF-4C2E-891C-3F5C0DBB9E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05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DB10D-569B-488E-8D3E-42F6B0371152}" type="datetimeFigureOut">
              <a:rPr lang="en-GB" smtClean="0"/>
              <a:t>03/06/2019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F2388-D1BF-4C2E-891C-3F5C0DBB9E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8602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372CBF9-F383-49CC-A9A2-02FA1DB59006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1E22CD-31B2-4834-A3F7-BFEF375D81A2}"/>
              </a:ext>
            </a:extLst>
          </p:cNvPr>
          <p:cNvSpPr txBox="1"/>
          <p:nvPr/>
        </p:nvSpPr>
        <p:spPr>
          <a:xfrm>
            <a:off x="437322" y="808379"/>
            <a:ext cx="8282608" cy="5336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en-GB" sz="15000" dirty="0">
                <a:latin typeface="Comic Sans MS" panose="030F0702030302020204" pitchFamily="66" charset="0"/>
              </a:rPr>
              <a:t>alto</a:t>
            </a:r>
          </a:p>
          <a:p>
            <a:pPr algn="ctr">
              <a:lnSpc>
                <a:spcPct val="75000"/>
              </a:lnSpc>
            </a:pPr>
            <a:endParaRPr lang="en-GB" sz="15000" dirty="0">
              <a:latin typeface="Comic Sans MS" panose="030F0702030302020204" pitchFamily="66" charset="0"/>
            </a:endParaRPr>
          </a:p>
          <a:p>
            <a:pPr algn="ctr">
              <a:lnSpc>
                <a:spcPct val="75000"/>
              </a:lnSpc>
            </a:pPr>
            <a:r>
              <a:rPr lang="en-GB" sz="15000" dirty="0">
                <a:latin typeface="Comic Sans MS" panose="030F0702030302020204" pitchFamily="66" charset="0"/>
              </a:rPr>
              <a:t>bajo</a:t>
            </a:r>
          </a:p>
        </p:txBody>
      </p:sp>
    </p:spTree>
    <p:extLst>
      <p:ext uri="{BB962C8B-B14F-4D97-AF65-F5344CB8AC3E}">
        <p14:creationId xmlns:p14="http://schemas.microsoft.com/office/powerpoint/2010/main" val="3168595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D42D022-2E86-43D1-8A33-2584E733C644}"/>
              </a:ext>
            </a:extLst>
          </p:cNvPr>
          <p:cNvSpPr/>
          <p:nvPr/>
        </p:nvSpPr>
        <p:spPr>
          <a:xfrm>
            <a:off x="0" y="0"/>
            <a:ext cx="9144000" cy="6515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863492-F7A9-4747-A87E-71EA54484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00"/>
            <a:ext cx="9144000" cy="1143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6402738-0A8D-4EE5-B38B-EF2DCD614A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24" y="2317442"/>
            <a:ext cx="3544232" cy="41976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5C8FE3F-C8B8-4033-8767-C9A941AB67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687" y="1130722"/>
            <a:ext cx="4956313" cy="5384358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8F6249B7-32E2-4C58-8173-7917597B6FB6}"/>
              </a:ext>
            </a:extLst>
          </p:cNvPr>
          <p:cNvSpPr/>
          <p:nvPr/>
        </p:nvSpPr>
        <p:spPr>
          <a:xfrm>
            <a:off x="1378224" y="3246783"/>
            <a:ext cx="728870" cy="728869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AB2C5DF-01E7-49FB-896B-89273D26658E}"/>
              </a:ext>
            </a:extLst>
          </p:cNvPr>
          <p:cNvSpPr/>
          <p:nvPr/>
        </p:nvSpPr>
        <p:spPr>
          <a:xfrm>
            <a:off x="6301408" y="2166731"/>
            <a:ext cx="728870" cy="728869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97754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A3080F7-4C4E-46BA-8930-8FDFBF83E58F}"/>
              </a:ext>
            </a:extLst>
          </p:cNvPr>
          <p:cNvSpPr/>
          <p:nvPr/>
        </p:nvSpPr>
        <p:spPr>
          <a:xfrm>
            <a:off x="0" y="0"/>
            <a:ext cx="9144000" cy="651508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7773EB-A003-4B66-9034-D46555DDA5E9}"/>
              </a:ext>
            </a:extLst>
          </p:cNvPr>
          <p:cNvSpPr/>
          <p:nvPr/>
        </p:nvSpPr>
        <p:spPr>
          <a:xfrm>
            <a:off x="0" y="5830957"/>
            <a:ext cx="9144000" cy="102704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700319-8A4F-4F0E-AD9F-9CEDE4D89B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784" y="0"/>
            <a:ext cx="6477006" cy="647700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D171602-BDF3-4122-9383-BBFB2D4ECF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304" y="1297451"/>
            <a:ext cx="3711439" cy="522427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FAF7A2B-28C3-4180-AA0A-33504C540A75}"/>
              </a:ext>
            </a:extLst>
          </p:cNvPr>
          <p:cNvSpPr/>
          <p:nvPr/>
        </p:nvSpPr>
        <p:spPr>
          <a:xfrm>
            <a:off x="5512900" y="6135756"/>
            <a:ext cx="3617843" cy="74874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494866C-5B09-4BFB-AC91-32CFE3A7D475}"/>
              </a:ext>
            </a:extLst>
          </p:cNvPr>
          <p:cNvSpPr/>
          <p:nvPr/>
        </p:nvSpPr>
        <p:spPr>
          <a:xfrm>
            <a:off x="2619783" y="3909589"/>
            <a:ext cx="728870" cy="728869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961F8A0-D901-4034-9165-AC2383BDEF2B}"/>
              </a:ext>
            </a:extLst>
          </p:cNvPr>
          <p:cNvSpPr/>
          <p:nvPr/>
        </p:nvSpPr>
        <p:spPr>
          <a:xfrm>
            <a:off x="6976848" y="4028857"/>
            <a:ext cx="728870" cy="728869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56618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B94B757-C815-4391-B8BF-120D08BE1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63" y="0"/>
            <a:ext cx="8382001" cy="685800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B5BD2132-B67F-432A-AA11-F3BBD82DE6B9}"/>
              </a:ext>
            </a:extLst>
          </p:cNvPr>
          <p:cNvSpPr/>
          <p:nvPr/>
        </p:nvSpPr>
        <p:spPr>
          <a:xfrm>
            <a:off x="2858626" y="3462452"/>
            <a:ext cx="728870" cy="728869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141A634-72DF-4347-9EB2-B259E4C2C866}"/>
              </a:ext>
            </a:extLst>
          </p:cNvPr>
          <p:cNvSpPr/>
          <p:nvPr/>
        </p:nvSpPr>
        <p:spPr>
          <a:xfrm>
            <a:off x="5128325" y="3064565"/>
            <a:ext cx="728870" cy="728869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965631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DA3D827F-DD93-4E2F-B52F-3FA49B898BF9}"/>
              </a:ext>
            </a:extLst>
          </p:cNvPr>
          <p:cNvSpPr/>
          <p:nvPr/>
        </p:nvSpPr>
        <p:spPr>
          <a:xfrm>
            <a:off x="0" y="0"/>
            <a:ext cx="9144000" cy="6515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4731AE-DEF2-496C-96AE-F36E0671D8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36" y="4184373"/>
            <a:ext cx="407782" cy="23125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1A12BA-9D01-4D64-9EC1-825465174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458" y="5180843"/>
            <a:ext cx="2193377" cy="13132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876881C-2848-4693-942E-98AF150746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383" y="477571"/>
            <a:ext cx="3605357" cy="605624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CC16ECC-3117-4605-831A-02FF64D1A41B}"/>
              </a:ext>
            </a:extLst>
          </p:cNvPr>
          <p:cNvSpPr/>
          <p:nvPr/>
        </p:nvSpPr>
        <p:spPr>
          <a:xfrm>
            <a:off x="0" y="6457121"/>
            <a:ext cx="9144000" cy="40087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80E89B5-427A-4B2E-A5D1-60587A38554E}"/>
              </a:ext>
            </a:extLst>
          </p:cNvPr>
          <p:cNvSpPr/>
          <p:nvPr/>
        </p:nvSpPr>
        <p:spPr>
          <a:xfrm>
            <a:off x="1061692" y="3215252"/>
            <a:ext cx="728870" cy="728869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4E88AED-B4D6-4CD3-A367-F19D0EEC2A3A}"/>
              </a:ext>
            </a:extLst>
          </p:cNvPr>
          <p:cNvSpPr/>
          <p:nvPr/>
        </p:nvSpPr>
        <p:spPr>
          <a:xfrm>
            <a:off x="3627711" y="4373538"/>
            <a:ext cx="728870" cy="728869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6B96801-2B93-438F-8675-A96D664314B8}"/>
              </a:ext>
            </a:extLst>
          </p:cNvPr>
          <p:cNvSpPr/>
          <p:nvPr/>
        </p:nvSpPr>
        <p:spPr>
          <a:xfrm>
            <a:off x="7491322" y="166637"/>
            <a:ext cx="728870" cy="728869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323147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A63E9A2-FBA6-4E7A-B920-9EDF8737B9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58"/>
          <a:stretch/>
        </p:blipFill>
        <p:spPr>
          <a:xfrm>
            <a:off x="0" y="1458"/>
            <a:ext cx="9144000" cy="68565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96E10CC-F687-4E0A-B35D-4346BD1AE9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7568" y="3117844"/>
            <a:ext cx="1669700" cy="21175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9066F5-6BBE-4B2A-8F10-9FF4C93A36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006" y="1660247"/>
            <a:ext cx="1674984" cy="213203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A4166C7-029A-4F8F-AF96-0D27583B99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8" y="185529"/>
            <a:ext cx="1849351" cy="2270739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691F84BC-A321-4EBD-B822-275CA7654722}"/>
              </a:ext>
            </a:extLst>
          </p:cNvPr>
          <p:cNvSpPr/>
          <p:nvPr/>
        </p:nvSpPr>
        <p:spPr>
          <a:xfrm>
            <a:off x="816878" y="729068"/>
            <a:ext cx="728870" cy="728869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1B94DF2-9EBB-4DBA-A987-CB3CCB9052AA}"/>
              </a:ext>
            </a:extLst>
          </p:cNvPr>
          <p:cNvSpPr/>
          <p:nvPr/>
        </p:nvSpPr>
        <p:spPr>
          <a:xfrm>
            <a:off x="3876979" y="3591535"/>
            <a:ext cx="728870" cy="728869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18EB1F1-E33F-4C61-A090-65755A621E9D}"/>
              </a:ext>
            </a:extLst>
          </p:cNvPr>
          <p:cNvSpPr/>
          <p:nvPr/>
        </p:nvSpPr>
        <p:spPr>
          <a:xfrm>
            <a:off x="7557063" y="2091833"/>
            <a:ext cx="728870" cy="728869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669406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A63E9A2-FBA6-4E7A-B920-9EDF8737B9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58"/>
          <a:stretch/>
        </p:blipFill>
        <p:spPr>
          <a:xfrm>
            <a:off x="0" y="1458"/>
            <a:ext cx="9144000" cy="685654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D453E9-609C-4C1B-8BB8-3ECD8443A1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68" y="2411894"/>
            <a:ext cx="2695065" cy="174993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9384ECE-8343-4BDE-B5EE-45129F2E60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467" y="139146"/>
            <a:ext cx="2695065" cy="174993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B9F620A-F8E0-440F-BBCF-16B3E54A55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669" y="3863007"/>
            <a:ext cx="2695065" cy="1749935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2C9F0651-5988-4C87-A60C-584658B79204}"/>
              </a:ext>
            </a:extLst>
          </p:cNvPr>
          <p:cNvSpPr/>
          <p:nvPr/>
        </p:nvSpPr>
        <p:spPr>
          <a:xfrm>
            <a:off x="1268365" y="2922426"/>
            <a:ext cx="728870" cy="728869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A3198DC-D8C9-435A-80D8-B3543A7A7688}"/>
              </a:ext>
            </a:extLst>
          </p:cNvPr>
          <p:cNvSpPr/>
          <p:nvPr/>
        </p:nvSpPr>
        <p:spPr>
          <a:xfrm>
            <a:off x="4207564" y="649678"/>
            <a:ext cx="728870" cy="728869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F98C53FE-728F-4EF0-AE9B-F39BE7FB5CA3}"/>
              </a:ext>
            </a:extLst>
          </p:cNvPr>
          <p:cNvSpPr/>
          <p:nvPr/>
        </p:nvSpPr>
        <p:spPr>
          <a:xfrm>
            <a:off x="7146766" y="4373539"/>
            <a:ext cx="728870" cy="728869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648873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D6CE678-A9B9-4FDD-858C-5E805D198D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58"/>
          <a:stretch/>
        </p:blipFill>
        <p:spPr>
          <a:xfrm>
            <a:off x="0" y="1458"/>
            <a:ext cx="9144000" cy="68565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982152-1568-4586-97F9-CA76665EC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552" y="320456"/>
            <a:ext cx="2688234" cy="21878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7F5EDE2-EA7D-488E-BFAD-E975246DFB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585" y="2827280"/>
            <a:ext cx="2665186" cy="21973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2F5E89-19C5-42D9-A52F-146065A3B0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229" y="3980257"/>
            <a:ext cx="2676597" cy="2185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77D6FB7-C48C-4619-89E7-BA4DC88E81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214" y="1427542"/>
            <a:ext cx="2665187" cy="2205028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A1044FAD-0015-4970-8A95-C1DC215EBBA8}"/>
              </a:ext>
            </a:extLst>
          </p:cNvPr>
          <p:cNvSpPr/>
          <p:nvPr/>
        </p:nvSpPr>
        <p:spPr>
          <a:xfrm>
            <a:off x="2073386" y="5268061"/>
            <a:ext cx="728870" cy="728869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CEAB20B-9C99-4A4A-9EBB-F0ADF97EAA2F}"/>
              </a:ext>
            </a:extLst>
          </p:cNvPr>
          <p:cNvSpPr/>
          <p:nvPr/>
        </p:nvSpPr>
        <p:spPr>
          <a:xfrm>
            <a:off x="3309471" y="2700131"/>
            <a:ext cx="728870" cy="728869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84BC59E-CC96-4813-A634-A6A47800FF64}"/>
              </a:ext>
            </a:extLst>
          </p:cNvPr>
          <p:cNvSpPr/>
          <p:nvPr/>
        </p:nvSpPr>
        <p:spPr>
          <a:xfrm>
            <a:off x="6722697" y="1525519"/>
            <a:ext cx="728870" cy="728869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0940CED-C6C9-41B2-9B25-4C22702D3F38}"/>
              </a:ext>
            </a:extLst>
          </p:cNvPr>
          <p:cNvSpPr/>
          <p:nvPr/>
        </p:nvSpPr>
        <p:spPr>
          <a:xfrm>
            <a:off x="8028036" y="4089815"/>
            <a:ext cx="728870" cy="728869"/>
          </a:xfrm>
          <a:prstGeom prst="ellipse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3188200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</TotalTime>
  <Words>21</Words>
  <Application>Microsoft Office PowerPoint</Application>
  <PresentationFormat>On-screen Show (4:3)</PresentationFormat>
  <Paragraphs>22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Clare Seccombe</dc:creator>
  <cp:lastModifiedBy>Clare Seccombe</cp:lastModifiedBy>
  <cp:revision>7</cp:revision>
  <dcterms:created xsi:type="dcterms:W3CDTF">2019-02-12T12:43:21Z</dcterms:created>
  <dcterms:modified xsi:type="dcterms:W3CDTF">2019-06-03T07:11:42Z</dcterms:modified>
</cp:coreProperties>
</file>