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1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70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739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7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110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02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97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04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05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68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E1AF3-CE63-46C3-BF5C-07BC5BB2CF78}" type="datetimeFigureOut">
              <a:rPr lang="en-GB" smtClean="0"/>
              <a:t>03/06/2019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E22C8-B625-4D61-A07D-3913EDF25E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40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8784976" cy="649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5000"/>
              </a:lnSpc>
            </a:pP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 la radio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dijeron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 que </a:t>
            </a:r>
            <a:r>
              <a:rPr lang="en-GB" sz="3600" dirty="0">
                <a:latin typeface="Comic Sans MS" panose="030F0702030302020204" pitchFamily="66" charset="0"/>
              </a:rPr>
              <a:t>Heather </a:t>
            </a:r>
            <a:r>
              <a:rPr lang="en-GB" sz="3600" dirty="0" err="1">
                <a:latin typeface="Comic Sans MS" panose="030F0702030302020204" pitchFamily="66" charset="0"/>
              </a:rPr>
              <a:t>va</a:t>
            </a:r>
            <a:r>
              <a:rPr lang="en-GB" sz="3600" dirty="0">
                <a:latin typeface="Comic Sans MS" panose="030F0702030302020204" pitchFamily="66" charset="0"/>
              </a:rPr>
              <a:t> a la </a:t>
            </a:r>
            <a:r>
              <a:rPr lang="en-GB" sz="3600" dirty="0" err="1">
                <a:latin typeface="Comic Sans MS" panose="030F0702030302020204" pitchFamily="66" charset="0"/>
              </a:rPr>
              <a:t>estación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grande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en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bici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rosa</a:t>
            </a:r>
            <a:r>
              <a:rPr lang="en-GB" sz="3600" dirty="0">
                <a:latin typeface="Comic Sans MS" panose="030F0702030302020204" pitchFamily="66" charset="0"/>
              </a:rPr>
              <a:t>.  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A las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cinco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3600" dirty="0">
                <a:latin typeface="Comic Sans MS" panose="030F0702030302020204" pitchFamily="66" charset="0"/>
              </a:rPr>
              <a:t>Alexander y </a:t>
            </a:r>
            <a:r>
              <a:rPr lang="en-GB" sz="3600" dirty="0" err="1">
                <a:latin typeface="Comic Sans MS" panose="030F0702030302020204" pitchFamily="66" charset="0"/>
              </a:rPr>
              <a:t>yo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vamos</a:t>
            </a:r>
            <a:r>
              <a:rPr lang="en-GB" sz="3600" dirty="0">
                <a:latin typeface="Comic Sans MS" panose="030F0702030302020204" pitchFamily="66" charset="0"/>
              </a:rPr>
              <a:t> al </a:t>
            </a:r>
            <a:r>
              <a:rPr lang="en-GB" sz="3600" dirty="0" err="1">
                <a:latin typeface="Comic Sans MS" panose="030F0702030302020204" pitchFamily="66" charset="0"/>
              </a:rPr>
              <a:t>parque</a:t>
            </a:r>
            <a:r>
              <a:rPr lang="en-GB" sz="3600" dirty="0">
                <a:latin typeface="Comic Sans MS" panose="030F0702030302020204" pitchFamily="66" charset="0"/>
              </a:rPr>
              <a:t> a pie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pero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María</a:t>
            </a:r>
            <a:r>
              <a:rPr lang="en-GB" sz="3600" dirty="0">
                <a:latin typeface="Comic Sans MS" panose="030F0702030302020204" pitchFamily="66" charset="0"/>
              </a:rPr>
              <a:t>, ¿vas a la </a:t>
            </a:r>
            <a:r>
              <a:rPr lang="en-GB" sz="3600" dirty="0" err="1">
                <a:latin typeface="Comic Sans MS" panose="030F0702030302020204" pitchFamily="66" charset="0"/>
              </a:rPr>
              <a:t>biblioteca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en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cohete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en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noviembre</a:t>
            </a:r>
            <a:r>
              <a:rPr lang="en-GB" sz="3600" dirty="0">
                <a:latin typeface="Comic Sans MS" panose="030F0702030302020204" pitchFamily="66" charset="0"/>
              </a:rPr>
              <a:t>?  Juan Luis y Emilia van al </a:t>
            </a:r>
            <a:r>
              <a:rPr lang="en-GB" sz="3600" dirty="0" err="1">
                <a:latin typeface="Comic Sans MS" panose="030F0702030302020204" pitchFamily="66" charset="0"/>
              </a:rPr>
              <a:t>colegio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en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latin typeface="Comic Sans MS" panose="030F0702030302020204" pitchFamily="66" charset="0"/>
              </a:rPr>
              <a:t>tren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jueves</a:t>
            </a:r>
            <a:r>
              <a:rPr lang="en-GB" sz="3600" dirty="0">
                <a:latin typeface="Comic Sans MS" panose="030F0702030302020204" pitchFamily="66" charset="0"/>
              </a:rPr>
              <a:t>.  </a:t>
            </a:r>
            <a:r>
              <a:rPr lang="en-GB" sz="3600" dirty="0" err="1">
                <a:latin typeface="Comic Sans MS" panose="030F0702030302020204" pitchFamily="66" charset="0"/>
              </a:rPr>
              <a:t>Voy</a:t>
            </a:r>
            <a:r>
              <a:rPr lang="en-GB" sz="3600" dirty="0">
                <a:latin typeface="Comic Sans MS" panose="030F0702030302020204" pitchFamily="66" charset="0"/>
              </a:rPr>
              <a:t> al </a:t>
            </a:r>
            <a:r>
              <a:rPr lang="en-GB" sz="3600" dirty="0" err="1">
                <a:latin typeface="Comic Sans MS" panose="030F0702030302020204" pitchFamily="66" charset="0"/>
              </a:rPr>
              <a:t>supermercado</a:t>
            </a:r>
            <a:r>
              <a:rPr lang="en-GB" sz="3600" dirty="0">
                <a:latin typeface="Comic Sans MS" panose="030F0702030302020204" pitchFamily="66" charset="0"/>
              </a:rPr>
              <a:t> </a:t>
            </a:r>
            <a:r>
              <a:rPr lang="en-GB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para </a:t>
            </a:r>
            <a:r>
              <a:rPr lang="en-GB" sz="36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trabajar</a:t>
            </a:r>
            <a:r>
              <a:rPr lang="en-GB" sz="3600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5" name="Down Arrow Callout 4"/>
          <p:cNvSpPr/>
          <p:nvPr/>
        </p:nvSpPr>
        <p:spPr>
          <a:xfrm>
            <a:off x="251520" y="55070"/>
            <a:ext cx="2232248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useful starter</a:t>
            </a:r>
          </a:p>
        </p:txBody>
      </p:sp>
      <p:sp>
        <p:nvSpPr>
          <p:cNvPr id="6" name="Down Arrow Callout 5"/>
          <p:cNvSpPr/>
          <p:nvPr/>
        </p:nvSpPr>
        <p:spPr>
          <a:xfrm>
            <a:off x="2267744" y="935089"/>
            <a:ext cx="1627549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adjective</a:t>
            </a:r>
          </a:p>
        </p:txBody>
      </p:sp>
      <p:sp>
        <p:nvSpPr>
          <p:cNvPr id="7" name="Down Arrow Callout 6"/>
          <p:cNvSpPr/>
          <p:nvPr/>
        </p:nvSpPr>
        <p:spPr>
          <a:xfrm>
            <a:off x="4860032" y="935089"/>
            <a:ext cx="1627549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adjective</a:t>
            </a:r>
          </a:p>
        </p:txBody>
      </p:sp>
      <p:sp>
        <p:nvSpPr>
          <p:cNvPr id="8" name="Down Arrow Callout 7"/>
          <p:cNvSpPr/>
          <p:nvPr/>
        </p:nvSpPr>
        <p:spPr>
          <a:xfrm>
            <a:off x="7092280" y="953952"/>
            <a:ext cx="1627549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time</a:t>
            </a:r>
          </a:p>
        </p:txBody>
      </p:sp>
      <p:sp>
        <p:nvSpPr>
          <p:cNvPr id="9" name="Down Arrow Callout 8"/>
          <p:cNvSpPr/>
          <p:nvPr/>
        </p:nvSpPr>
        <p:spPr>
          <a:xfrm>
            <a:off x="51114" y="2736304"/>
            <a:ext cx="1928598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conjunction</a:t>
            </a:r>
          </a:p>
        </p:txBody>
      </p:sp>
      <p:sp>
        <p:nvSpPr>
          <p:cNvPr id="10" name="Down Arrow Callout 9"/>
          <p:cNvSpPr/>
          <p:nvPr/>
        </p:nvSpPr>
        <p:spPr>
          <a:xfrm>
            <a:off x="2267743" y="3645024"/>
            <a:ext cx="1224137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month</a:t>
            </a:r>
          </a:p>
        </p:txBody>
      </p:sp>
      <p:sp>
        <p:nvSpPr>
          <p:cNvPr id="11" name="Down Arrow Callout 10"/>
          <p:cNvSpPr/>
          <p:nvPr/>
        </p:nvSpPr>
        <p:spPr>
          <a:xfrm>
            <a:off x="6487581" y="4581128"/>
            <a:ext cx="820724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day</a:t>
            </a:r>
          </a:p>
        </p:txBody>
      </p:sp>
      <p:sp>
        <p:nvSpPr>
          <p:cNvPr id="12" name="Down Arrow Callout 11"/>
          <p:cNvSpPr/>
          <p:nvPr/>
        </p:nvSpPr>
        <p:spPr>
          <a:xfrm>
            <a:off x="3059832" y="5544616"/>
            <a:ext cx="3564397" cy="54868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(in order) to + infinitive</a:t>
            </a:r>
          </a:p>
        </p:txBody>
      </p:sp>
    </p:spTree>
    <p:extLst>
      <p:ext uri="{BB962C8B-B14F-4D97-AF65-F5344CB8AC3E}">
        <p14:creationId xmlns:p14="http://schemas.microsoft.com/office/powerpoint/2010/main" val="331422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</dc:creator>
  <cp:lastModifiedBy>Clare Seccombe</cp:lastModifiedBy>
  <cp:revision>2</cp:revision>
  <dcterms:created xsi:type="dcterms:W3CDTF">2019-02-04T13:17:10Z</dcterms:created>
  <dcterms:modified xsi:type="dcterms:W3CDTF">2019-06-03T07:13:21Z</dcterms:modified>
</cp:coreProperties>
</file>