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464" r:id="rId2"/>
    <p:sldId id="465" r:id="rId3"/>
    <p:sldId id="476" r:id="rId4"/>
    <p:sldId id="471" r:id="rId5"/>
    <p:sldId id="468" r:id="rId6"/>
    <p:sldId id="475" r:id="rId7"/>
    <p:sldId id="472" r:id="rId8"/>
    <p:sldId id="469" r:id="rId9"/>
    <p:sldId id="474" r:id="rId10"/>
    <p:sldId id="466" r:id="rId11"/>
    <p:sldId id="467" r:id="rId12"/>
    <p:sldId id="470" r:id="rId13"/>
    <p:sldId id="473" r:id="rId14"/>
  </p:sldIdLst>
  <p:sldSz cx="9144000" cy="6858000" type="screen4x3"/>
  <p:notesSz cx="6858000" cy="9144000"/>
  <p:defaultTextStyle>
    <a:defPPr>
      <a:defRPr lang="es-ES"/>
    </a:defPPr>
    <a:lvl1pPr algn="l" rtl="0" eaLnBrk="0" fontAlgn="base" hangingPunct="0">
      <a:spcBef>
        <a:spcPct val="0"/>
      </a:spcBef>
      <a:spcAft>
        <a:spcPct val="0"/>
      </a:spcAft>
      <a:defRPr sz="4400" kern="1200">
        <a:solidFill>
          <a:schemeClr val="tx1"/>
        </a:solidFill>
        <a:latin typeface="Comic Sans MS" panose="030F0702030302020204" pitchFamily="66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4400" kern="1200">
        <a:solidFill>
          <a:schemeClr val="tx1"/>
        </a:solidFill>
        <a:latin typeface="Comic Sans MS" panose="030F0702030302020204" pitchFamily="66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4400" kern="1200">
        <a:solidFill>
          <a:schemeClr val="tx1"/>
        </a:solidFill>
        <a:latin typeface="Comic Sans MS" panose="030F0702030302020204" pitchFamily="66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4400" kern="1200">
        <a:solidFill>
          <a:schemeClr val="tx1"/>
        </a:solidFill>
        <a:latin typeface="Comic Sans MS" panose="030F0702030302020204" pitchFamily="66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4400" kern="1200">
        <a:solidFill>
          <a:schemeClr val="tx1"/>
        </a:solidFill>
        <a:latin typeface="Comic Sans MS" panose="030F0702030302020204" pitchFamily="66" charset="0"/>
        <a:ea typeface="+mn-ea"/>
        <a:cs typeface="+mn-cs"/>
      </a:defRPr>
    </a:lvl5pPr>
    <a:lvl6pPr marL="2286000" algn="l" defTabSz="914400" rtl="0" eaLnBrk="1" latinLnBrk="0" hangingPunct="1">
      <a:defRPr sz="4400" kern="1200">
        <a:solidFill>
          <a:schemeClr val="tx1"/>
        </a:solidFill>
        <a:latin typeface="Comic Sans MS" panose="030F0702030302020204" pitchFamily="66" charset="0"/>
        <a:ea typeface="+mn-ea"/>
        <a:cs typeface="+mn-cs"/>
      </a:defRPr>
    </a:lvl6pPr>
    <a:lvl7pPr marL="2743200" algn="l" defTabSz="914400" rtl="0" eaLnBrk="1" latinLnBrk="0" hangingPunct="1">
      <a:defRPr sz="4400" kern="1200">
        <a:solidFill>
          <a:schemeClr val="tx1"/>
        </a:solidFill>
        <a:latin typeface="Comic Sans MS" panose="030F0702030302020204" pitchFamily="66" charset="0"/>
        <a:ea typeface="+mn-ea"/>
        <a:cs typeface="+mn-cs"/>
      </a:defRPr>
    </a:lvl7pPr>
    <a:lvl8pPr marL="3200400" algn="l" defTabSz="914400" rtl="0" eaLnBrk="1" latinLnBrk="0" hangingPunct="1">
      <a:defRPr sz="4400" kern="1200">
        <a:solidFill>
          <a:schemeClr val="tx1"/>
        </a:solidFill>
        <a:latin typeface="Comic Sans MS" panose="030F0702030302020204" pitchFamily="66" charset="0"/>
        <a:ea typeface="+mn-ea"/>
        <a:cs typeface="+mn-cs"/>
      </a:defRPr>
    </a:lvl8pPr>
    <a:lvl9pPr marL="3657600" algn="l" defTabSz="914400" rtl="0" eaLnBrk="1" latinLnBrk="0" hangingPunct="1">
      <a:defRPr sz="4400" kern="1200">
        <a:solidFill>
          <a:schemeClr val="tx1"/>
        </a:solidFill>
        <a:latin typeface="Comic Sans MS" panose="030F0702030302020204" pitchFamily="66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00"/>
    <a:srgbClr val="663300"/>
    <a:srgbClr val="FF6600"/>
    <a:srgbClr val="FF81FF"/>
    <a:srgbClr val="FF66FF"/>
    <a:srgbClr val="7E0000"/>
    <a:srgbClr val="920000"/>
    <a:srgbClr val="A80000"/>
    <a:srgbClr val="FF00FF"/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6562" autoAdjust="0"/>
    <p:restoredTop sz="94660"/>
  </p:normalViewPr>
  <p:slideViewPr>
    <p:cSldViewPr>
      <p:cViewPr varScale="1">
        <p:scale>
          <a:sx n="105" d="100"/>
          <a:sy n="105" d="100"/>
        </p:scale>
        <p:origin x="-108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0" d="100"/>
        <a:sy n="7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>
            <a:extLst>
              <a:ext uri="{FF2B5EF4-FFF2-40B4-BE49-F238E27FC236}">
                <a16:creationId xmlns:a16="http://schemas.microsoft.com/office/drawing/2014/main" xmlns="" id="{28F674AB-1B51-4EB0-9AD1-7609D1EDF805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s-UY"/>
          </a:p>
        </p:txBody>
      </p:sp>
      <p:sp>
        <p:nvSpPr>
          <p:cNvPr id="3" name="2 Marcador de fecha">
            <a:extLst>
              <a:ext uri="{FF2B5EF4-FFF2-40B4-BE49-F238E27FC236}">
                <a16:creationId xmlns:a16="http://schemas.microsoft.com/office/drawing/2014/main" xmlns="" id="{CE7BCB3B-5D0A-489B-BF13-1C75C47BEBA5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fld id="{B2D00BFD-5CB7-4D81-971A-B7350586ABF9}" type="datetimeFigureOut">
              <a:rPr lang="es-UY"/>
              <a:pPr>
                <a:defRPr/>
              </a:pPr>
              <a:t>20/1/2021</a:t>
            </a:fld>
            <a:endParaRPr lang="es-UY"/>
          </a:p>
        </p:txBody>
      </p:sp>
      <p:sp>
        <p:nvSpPr>
          <p:cNvPr id="4" name="3 Marcador de imagen de diapositiva">
            <a:extLst>
              <a:ext uri="{FF2B5EF4-FFF2-40B4-BE49-F238E27FC236}">
                <a16:creationId xmlns:a16="http://schemas.microsoft.com/office/drawing/2014/main" xmlns="" id="{7D6C4F3B-0C5F-44E3-ACE4-215F3B95CAC4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s-UY" noProof="0"/>
          </a:p>
        </p:txBody>
      </p:sp>
      <p:sp>
        <p:nvSpPr>
          <p:cNvPr id="5" name="4 Marcador de notas">
            <a:extLst>
              <a:ext uri="{FF2B5EF4-FFF2-40B4-BE49-F238E27FC236}">
                <a16:creationId xmlns:a16="http://schemas.microsoft.com/office/drawing/2014/main" xmlns="" id="{B72B8424-3697-4427-9FA8-200B9A03C02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noProof="0"/>
              <a:t>Haga clic para modificar el estilo de texto del patrón</a:t>
            </a:r>
          </a:p>
          <a:p>
            <a:pPr lvl="1"/>
            <a:r>
              <a:rPr lang="es-ES" noProof="0"/>
              <a:t>Segundo nivel</a:t>
            </a:r>
          </a:p>
          <a:p>
            <a:pPr lvl="2"/>
            <a:r>
              <a:rPr lang="es-ES" noProof="0"/>
              <a:t>Tercer nivel</a:t>
            </a:r>
          </a:p>
          <a:p>
            <a:pPr lvl="3"/>
            <a:r>
              <a:rPr lang="es-ES" noProof="0"/>
              <a:t>Cuarto nivel</a:t>
            </a:r>
          </a:p>
          <a:p>
            <a:pPr lvl="4"/>
            <a:r>
              <a:rPr lang="es-ES" noProof="0"/>
              <a:t>Quinto nivel</a:t>
            </a:r>
            <a:endParaRPr lang="es-UY" noProof="0"/>
          </a:p>
        </p:txBody>
      </p:sp>
      <p:sp>
        <p:nvSpPr>
          <p:cNvPr id="6" name="5 Marcador de pie de página">
            <a:extLst>
              <a:ext uri="{FF2B5EF4-FFF2-40B4-BE49-F238E27FC236}">
                <a16:creationId xmlns:a16="http://schemas.microsoft.com/office/drawing/2014/main" xmlns="" id="{30C4F9C6-B3C2-4C28-A140-77A25B032EE8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s-UY"/>
          </a:p>
        </p:txBody>
      </p:sp>
      <p:sp>
        <p:nvSpPr>
          <p:cNvPr id="7" name="6 Marcador de número de diapositiva">
            <a:extLst>
              <a:ext uri="{FF2B5EF4-FFF2-40B4-BE49-F238E27FC236}">
                <a16:creationId xmlns:a16="http://schemas.microsoft.com/office/drawing/2014/main" xmlns="" id="{67481BE9-C6AD-4025-9B47-FE877F6B3B3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6384D718-8A1D-487B-B56C-EE83DD9F5226}" type="slidenum">
              <a:rPr lang="es-UY" altLang="en-US"/>
              <a:pPr>
                <a:defRPr/>
              </a:pPr>
              <a:t>‹#›</a:t>
            </a:fld>
            <a:endParaRPr lang="es-UY" altLang="en-US"/>
          </a:p>
        </p:txBody>
      </p:sp>
    </p:spTree>
    <p:extLst>
      <p:ext uri="{BB962C8B-B14F-4D97-AF65-F5344CB8AC3E}">
        <p14:creationId xmlns:p14="http://schemas.microsoft.com/office/powerpoint/2010/main" val="292582367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5235" name="2 Marcador de notas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UY" altLang="en-US" smtClean="0"/>
          </a:p>
        </p:txBody>
      </p:sp>
      <p:sp>
        <p:nvSpPr>
          <p:cNvPr id="95236" name="3 Marcador de número de diapositiva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969A7127-5854-4D8B-9179-77621A4890A0}" type="slidenum">
              <a:rPr lang="es-UY" altLang="en-US">
                <a:solidFill>
                  <a:srgbClr val="000000"/>
                </a:solidFill>
                <a:latin typeface="Arial" pitchFamily="34" charset="0"/>
              </a:rPr>
              <a:pPr algn="r" eaLnBrk="1" hangingPunct="1">
                <a:spcBef>
                  <a:spcPct val="0"/>
                </a:spcBef>
              </a:pPr>
              <a:t>1</a:t>
            </a:fld>
            <a:endParaRPr lang="es-UY" altLang="en-US">
              <a:solidFill>
                <a:srgbClr val="000000"/>
              </a:solidFill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5235" name="2 Marcador de notas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UY" altLang="en-US" smtClean="0"/>
          </a:p>
        </p:txBody>
      </p:sp>
      <p:sp>
        <p:nvSpPr>
          <p:cNvPr id="95236" name="3 Marcador de número de diapositiva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969A7127-5854-4D8B-9179-77621A4890A0}" type="slidenum">
              <a:rPr lang="es-UY" altLang="en-US">
                <a:solidFill>
                  <a:srgbClr val="000000"/>
                </a:solidFill>
                <a:latin typeface="Arial" pitchFamily="34" charset="0"/>
              </a:rPr>
              <a:pPr algn="r" eaLnBrk="1" hangingPunct="1">
                <a:spcBef>
                  <a:spcPct val="0"/>
                </a:spcBef>
              </a:pPr>
              <a:t>10</a:t>
            </a:fld>
            <a:endParaRPr lang="es-UY" altLang="en-US">
              <a:solidFill>
                <a:srgbClr val="000000"/>
              </a:solidFill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5235" name="2 Marcador de notas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UY" altLang="en-US" smtClean="0"/>
          </a:p>
        </p:txBody>
      </p:sp>
      <p:sp>
        <p:nvSpPr>
          <p:cNvPr id="95236" name="3 Marcador de número de diapositiva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969A7127-5854-4D8B-9179-77621A4890A0}" type="slidenum">
              <a:rPr lang="es-UY" altLang="en-US">
                <a:solidFill>
                  <a:srgbClr val="000000"/>
                </a:solidFill>
                <a:latin typeface="Arial" pitchFamily="34" charset="0"/>
              </a:rPr>
              <a:pPr algn="r" eaLnBrk="1" hangingPunct="1">
                <a:spcBef>
                  <a:spcPct val="0"/>
                </a:spcBef>
              </a:pPr>
              <a:t>11</a:t>
            </a:fld>
            <a:endParaRPr lang="es-UY" altLang="en-US">
              <a:solidFill>
                <a:srgbClr val="000000"/>
              </a:solidFill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5235" name="2 Marcador de notas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UY" altLang="en-US" smtClean="0"/>
          </a:p>
        </p:txBody>
      </p:sp>
      <p:sp>
        <p:nvSpPr>
          <p:cNvPr id="95236" name="3 Marcador de número de diapositiva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969A7127-5854-4D8B-9179-77621A4890A0}" type="slidenum">
              <a:rPr lang="es-UY" altLang="en-US">
                <a:solidFill>
                  <a:srgbClr val="000000"/>
                </a:solidFill>
                <a:latin typeface="Arial" pitchFamily="34" charset="0"/>
              </a:rPr>
              <a:pPr algn="r" eaLnBrk="1" hangingPunct="1">
                <a:spcBef>
                  <a:spcPct val="0"/>
                </a:spcBef>
              </a:pPr>
              <a:t>12</a:t>
            </a:fld>
            <a:endParaRPr lang="es-UY" altLang="en-US">
              <a:solidFill>
                <a:srgbClr val="000000"/>
              </a:solidFill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5235" name="2 Marcador de notas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UY" altLang="en-US" dirty="0" smtClean="0"/>
          </a:p>
        </p:txBody>
      </p:sp>
      <p:sp>
        <p:nvSpPr>
          <p:cNvPr id="95236" name="3 Marcador de número de diapositiva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969A7127-5854-4D8B-9179-77621A4890A0}" type="slidenum">
              <a:rPr lang="es-UY" altLang="en-US">
                <a:solidFill>
                  <a:srgbClr val="000000"/>
                </a:solidFill>
                <a:latin typeface="Arial" pitchFamily="34" charset="0"/>
              </a:rPr>
              <a:pPr algn="r" eaLnBrk="1" hangingPunct="1">
                <a:spcBef>
                  <a:spcPct val="0"/>
                </a:spcBef>
              </a:pPr>
              <a:t>13</a:t>
            </a:fld>
            <a:endParaRPr lang="es-UY" altLang="en-US">
              <a:solidFill>
                <a:srgbClr val="000000"/>
              </a:solidFill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5235" name="2 Marcador de notas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UY" altLang="en-US" smtClean="0"/>
          </a:p>
        </p:txBody>
      </p:sp>
      <p:sp>
        <p:nvSpPr>
          <p:cNvPr id="95236" name="3 Marcador de número de diapositiva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969A7127-5854-4D8B-9179-77621A4890A0}" type="slidenum">
              <a:rPr lang="es-UY" altLang="en-US">
                <a:solidFill>
                  <a:srgbClr val="000000"/>
                </a:solidFill>
                <a:latin typeface="Arial" pitchFamily="34" charset="0"/>
              </a:rPr>
              <a:pPr algn="r" eaLnBrk="1" hangingPunct="1">
                <a:spcBef>
                  <a:spcPct val="0"/>
                </a:spcBef>
              </a:pPr>
              <a:t>2</a:t>
            </a:fld>
            <a:endParaRPr lang="es-UY" altLang="en-US">
              <a:solidFill>
                <a:srgbClr val="000000"/>
              </a:solidFill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5235" name="2 Marcador de notas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UY" altLang="en-US" dirty="0" smtClean="0"/>
          </a:p>
        </p:txBody>
      </p:sp>
      <p:sp>
        <p:nvSpPr>
          <p:cNvPr id="95236" name="3 Marcador de número de diapositiva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969A7127-5854-4D8B-9179-77621A4890A0}" type="slidenum">
              <a:rPr lang="es-UY" altLang="en-US">
                <a:solidFill>
                  <a:srgbClr val="000000"/>
                </a:solidFill>
                <a:latin typeface="Arial" pitchFamily="34" charset="0"/>
              </a:rPr>
              <a:pPr algn="r" eaLnBrk="1" hangingPunct="1">
                <a:spcBef>
                  <a:spcPct val="0"/>
                </a:spcBef>
              </a:pPr>
              <a:t>3</a:t>
            </a:fld>
            <a:endParaRPr lang="es-UY" altLang="en-US">
              <a:solidFill>
                <a:srgbClr val="000000"/>
              </a:solidFill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5235" name="2 Marcador de notas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UY" altLang="en-US" dirty="0" smtClean="0"/>
          </a:p>
        </p:txBody>
      </p:sp>
      <p:sp>
        <p:nvSpPr>
          <p:cNvPr id="95236" name="3 Marcador de número de diapositiva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969A7127-5854-4D8B-9179-77621A4890A0}" type="slidenum">
              <a:rPr lang="es-UY" altLang="en-US">
                <a:solidFill>
                  <a:srgbClr val="000000"/>
                </a:solidFill>
                <a:latin typeface="Arial" pitchFamily="34" charset="0"/>
              </a:rPr>
              <a:pPr algn="r" eaLnBrk="1" hangingPunct="1">
                <a:spcBef>
                  <a:spcPct val="0"/>
                </a:spcBef>
              </a:pPr>
              <a:t>4</a:t>
            </a:fld>
            <a:endParaRPr lang="es-UY" altLang="en-US">
              <a:solidFill>
                <a:srgbClr val="000000"/>
              </a:solidFill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5235" name="2 Marcador de notas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UY" altLang="en-US" smtClean="0"/>
          </a:p>
        </p:txBody>
      </p:sp>
      <p:sp>
        <p:nvSpPr>
          <p:cNvPr id="95236" name="3 Marcador de número de diapositiva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969A7127-5854-4D8B-9179-77621A4890A0}" type="slidenum">
              <a:rPr lang="es-UY" altLang="en-US">
                <a:solidFill>
                  <a:srgbClr val="000000"/>
                </a:solidFill>
                <a:latin typeface="Arial" pitchFamily="34" charset="0"/>
              </a:rPr>
              <a:pPr algn="r" eaLnBrk="1" hangingPunct="1">
                <a:spcBef>
                  <a:spcPct val="0"/>
                </a:spcBef>
              </a:pPr>
              <a:t>5</a:t>
            </a:fld>
            <a:endParaRPr lang="es-UY" altLang="en-US">
              <a:solidFill>
                <a:srgbClr val="000000"/>
              </a:solidFill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5235" name="2 Marcador de notas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UY" altLang="en-US" dirty="0" smtClean="0"/>
          </a:p>
        </p:txBody>
      </p:sp>
      <p:sp>
        <p:nvSpPr>
          <p:cNvPr id="95236" name="3 Marcador de número de diapositiva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969A7127-5854-4D8B-9179-77621A4890A0}" type="slidenum">
              <a:rPr lang="es-UY" altLang="en-US">
                <a:solidFill>
                  <a:srgbClr val="000000"/>
                </a:solidFill>
                <a:latin typeface="Arial" pitchFamily="34" charset="0"/>
              </a:rPr>
              <a:pPr algn="r" eaLnBrk="1" hangingPunct="1">
                <a:spcBef>
                  <a:spcPct val="0"/>
                </a:spcBef>
              </a:pPr>
              <a:t>6</a:t>
            </a:fld>
            <a:endParaRPr lang="es-UY" altLang="en-US">
              <a:solidFill>
                <a:srgbClr val="000000"/>
              </a:solidFill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5235" name="2 Marcador de notas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UY" altLang="en-US" dirty="0" smtClean="0"/>
          </a:p>
        </p:txBody>
      </p:sp>
      <p:sp>
        <p:nvSpPr>
          <p:cNvPr id="95236" name="3 Marcador de número de diapositiva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969A7127-5854-4D8B-9179-77621A4890A0}" type="slidenum">
              <a:rPr lang="es-UY" altLang="en-US">
                <a:solidFill>
                  <a:srgbClr val="000000"/>
                </a:solidFill>
                <a:latin typeface="Arial" pitchFamily="34" charset="0"/>
              </a:rPr>
              <a:pPr algn="r" eaLnBrk="1" hangingPunct="1">
                <a:spcBef>
                  <a:spcPct val="0"/>
                </a:spcBef>
              </a:pPr>
              <a:t>7</a:t>
            </a:fld>
            <a:endParaRPr lang="es-UY" altLang="en-US">
              <a:solidFill>
                <a:srgbClr val="000000"/>
              </a:solidFill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5235" name="2 Marcador de notas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UY" altLang="en-US" smtClean="0"/>
          </a:p>
        </p:txBody>
      </p:sp>
      <p:sp>
        <p:nvSpPr>
          <p:cNvPr id="95236" name="3 Marcador de número de diapositiva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969A7127-5854-4D8B-9179-77621A4890A0}" type="slidenum">
              <a:rPr lang="es-UY" altLang="en-US">
                <a:solidFill>
                  <a:srgbClr val="000000"/>
                </a:solidFill>
                <a:latin typeface="Arial" pitchFamily="34" charset="0"/>
              </a:rPr>
              <a:pPr algn="r" eaLnBrk="1" hangingPunct="1">
                <a:spcBef>
                  <a:spcPct val="0"/>
                </a:spcBef>
              </a:pPr>
              <a:t>8</a:t>
            </a:fld>
            <a:endParaRPr lang="es-UY" altLang="en-US">
              <a:solidFill>
                <a:srgbClr val="000000"/>
              </a:solidFill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5235" name="2 Marcador de notas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UY" altLang="en-US" dirty="0" smtClean="0"/>
          </a:p>
        </p:txBody>
      </p:sp>
      <p:sp>
        <p:nvSpPr>
          <p:cNvPr id="95236" name="3 Marcador de número de diapositiva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969A7127-5854-4D8B-9179-77621A4890A0}" type="slidenum">
              <a:rPr lang="es-UY" altLang="en-US">
                <a:solidFill>
                  <a:srgbClr val="000000"/>
                </a:solidFill>
                <a:latin typeface="Arial" pitchFamily="34" charset="0"/>
              </a:rPr>
              <a:pPr algn="r" eaLnBrk="1" hangingPunct="1">
                <a:spcBef>
                  <a:spcPct val="0"/>
                </a:spcBef>
              </a:pPr>
              <a:t>9</a:t>
            </a:fld>
            <a:endParaRPr lang="es-UY" altLang="en-US">
              <a:solidFill>
                <a:srgbClr val="000000"/>
              </a:solidFill>
              <a:latin typeface="Arial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47"/>
            <a:ext cx="7772400" cy="1470025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/>
              <a:t>Haga clic para modificar el estilo de subtítulo del patrón</a:t>
            </a:r>
            <a:endParaRPr lang="es-UY"/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xmlns="" id="{CC5012D9-7B07-4504-BEE6-FE572D2E9001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xmlns="" id="{76312DC0-BB37-44D1-B3CC-272705D81CD7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xmlns="" id="{9C93DAF2-4CC9-4576-909C-98FE8C5AD5E1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129151-0B08-4576-8C01-6A2B8FB2376D}" type="slidenum">
              <a:rPr lang="es-ES" altLang="en-US"/>
              <a:pPr>
                <a:defRPr/>
              </a:pPr>
              <a:t>‹#›</a:t>
            </a:fld>
            <a:endParaRPr lang="es-ES" altLang="en-US"/>
          </a:p>
        </p:txBody>
      </p:sp>
    </p:spTree>
    <p:extLst>
      <p:ext uri="{BB962C8B-B14F-4D97-AF65-F5344CB8AC3E}">
        <p14:creationId xmlns:p14="http://schemas.microsoft.com/office/powerpoint/2010/main" val="1767955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UY"/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xmlns="" id="{C6664565-B941-457F-8251-572ACA045757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xmlns="" id="{81C47780-7490-4F84-980F-639C50DA8B7B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xmlns="" id="{BBCB8F63-78EE-471A-ABE0-6DA26AC5F4DE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CB8146-A94E-4D93-9A05-63538ED94CD2}" type="slidenum">
              <a:rPr lang="es-ES" altLang="en-US"/>
              <a:pPr>
                <a:defRPr/>
              </a:pPr>
              <a:t>‹#›</a:t>
            </a:fld>
            <a:endParaRPr lang="es-ES" altLang="en-US"/>
          </a:p>
        </p:txBody>
      </p:sp>
    </p:spTree>
    <p:extLst>
      <p:ext uri="{BB962C8B-B14F-4D97-AF65-F5344CB8AC3E}">
        <p14:creationId xmlns:p14="http://schemas.microsoft.com/office/powerpoint/2010/main" val="41752842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UY"/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xmlns="" id="{92135554-64B8-4F04-9500-20CBD2D66CC8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xmlns="" id="{97D39F4E-0721-4BDE-ABFB-2129F0CC2095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xmlns="" id="{1EF06B84-2733-4B06-911F-8B7A59C9137B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710115-EF2B-4569-8A32-AC3E37FF8EF6}" type="slidenum">
              <a:rPr lang="es-ES" altLang="en-US"/>
              <a:pPr>
                <a:defRPr/>
              </a:pPr>
              <a:t>‹#›</a:t>
            </a:fld>
            <a:endParaRPr lang="es-ES" altLang="en-US"/>
          </a:p>
        </p:txBody>
      </p:sp>
    </p:spTree>
    <p:extLst>
      <p:ext uri="{BB962C8B-B14F-4D97-AF65-F5344CB8AC3E}">
        <p14:creationId xmlns:p14="http://schemas.microsoft.com/office/powerpoint/2010/main" val="11421816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UY"/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xmlns="" id="{BED8750B-524A-41FB-B2A0-9FA6B1EB25B0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xmlns="" id="{A5379D93-AAAA-4ADD-B749-23C5CED4AE8A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xmlns="" id="{AF355152-E8B3-47C4-A779-EBABD2DBF37C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9FAF9F-80D3-48EF-85F6-C8406FB3D246}" type="slidenum">
              <a:rPr lang="es-ES" altLang="en-US"/>
              <a:pPr>
                <a:defRPr/>
              </a:pPr>
              <a:t>‹#›</a:t>
            </a:fld>
            <a:endParaRPr lang="es-ES" altLang="en-US"/>
          </a:p>
        </p:txBody>
      </p:sp>
    </p:spTree>
    <p:extLst>
      <p:ext uri="{BB962C8B-B14F-4D97-AF65-F5344CB8AC3E}">
        <p14:creationId xmlns:p14="http://schemas.microsoft.com/office/powerpoint/2010/main" val="17372653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22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xmlns="" id="{36D37783-F6E5-445B-83E3-C0AE632D961A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xmlns="" id="{54CC6E46-F36D-48AB-ABEE-EDDFBAC3846F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xmlns="" id="{38E2F847-0071-4DE7-930F-FB23160D06D7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7BCDCB-A32D-425C-BDA1-CAF3B88E3894}" type="slidenum">
              <a:rPr lang="es-ES" altLang="en-US"/>
              <a:pPr>
                <a:defRPr/>
              </a:pPr>
              <a:t>‹#›</a:t>
            </a:fld>
            <a:endParaRPr lang="es-ES" altLang="en-US"/>
          </a:p>
        </p:txBody>
      </p:sp>
    </p:spTree>
    <p:extLst>
      <p:ext uri="{BB962C8B-B14F-4D97-AF65-F5344CB8AC3E}">
        <p14:creationId xmlns:p14="http://schemas.microsoft.com/office/powerpoint/2010/main" val="40471032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4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UY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4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UY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1025CF6B-B464-4140-8CA5-B2DB334570BA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xmlns="" id="{ACD09BDF-37AC-48F5-A9B2-7C922CBA61ED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07F42017-9708-4BB0-9E83-7B12634C06F3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DEB5BA-CD6D-4150-AA95-AA1244DE9762}" type="slidenum">
              <a:rPr lang="es-ES" altLang="en-US"/>
              <a:pPr>
                <a:defRPr/>
              </a:pPr>
              <a:t>‹#›</a:t>
            </a:fld>
            <a:endParaRPr lang="es-ES" altLang="en-US"/>
          </a:p>
        </p:txBody>
      </p:sp>
    </p:spTree>
    <p:extLst>
      <p:ext uri="{BB962C8B-B14F-4D97-AF65-F5344CB8AC3E}">
        <p14:creationId xmlns:p14="http://schemas.microsoft.com/office/powerpoint/2010/main" val="17111971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UY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3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3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UY"/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xmlns="" id="{7984C153-CDAB-4D4A-BC45-BC7654F303FD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xmlns="" id="{A34D41B9-1BA9-4EA2-A845-664A435B52A8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xmlns="" id="{16F60BD1-25EA-4F23-BB24-FD68E42CA5C0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02D786-87DB-4985-B72C-0D3F208549B7}" type="slidenum">
              <a:rPr lang="es-ES" altLang="en-US"/>
              <a:pPr>
                <a:defRPr/>
              </a:pPr>
              <a:t>‹#›</a:t>
            </a:fld>
            <a:endParaRPr lang="es-ES" altLang="en-US"/>
          </a:p>
        </p:txBody>
      </p:sp>
    </p:spTree>
    <p:extLst>
      <p:ext uri="{BB962C8B-B14F-4D97-AF65-F5344CB8AC3E}">
        <p14:creationId xmlns:p14="http://schemas.microsoft.com/office/powerpoint/2010/main" val="7013620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xmlns="" id="{BD882045-9238-4665-B7A8-010128955971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xmlns="" id="{A59923B8-367D-4B0D-83C7-0F1A1B38FA6F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xmlns="" id="{1FB97A06-5FCA-48D3-9FF8-6CAF2E5BAF7B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BE828A-65CB-4399-B544-66CC835CA813}" type="slidenum">
              <a:rPr lang="es-ES" altLang="en-US"/>
              <a:pPr>
                <a:defRPr/>
              </a:pPr>
              <a:t>‹#›</a:t>
            </a:fld>
            <a:endParaRPr lang="es-ES" altLang="en-US"/>
          </a:p>
        </p:txBody>
      </p:sp>
    </p:spTree>
    <p:extLst>
      <p:ext uri="{BB962C8B-B14F-4D97-AF65-F5344CB8AC3E}">
        <p14:creationId xmlns:p14="http://schemas.microsoft.com/office/powerpoint/2010/main" val="2841651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>
            <a:extLst>
              <a:ext uri="{FF2B5EF4-FFF2-40B4-BE49-F238E27FC236}">
                <a16:creationId xmlns:a16="http://schemas.microsoft.com/office/drawing/2014/main" xmlns="" id="{8F82C4DC-7066-406A-8392-90F24A0CC14D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" name="Rectangle 5">
            <a:extLst>
              <a:ext uri="{FF2B5EF4-FFF2-40B4-BE49-F238E27FC236}">
                <a16:creationId xmlns:a16="http://schemas.microsoft.com/office/drawing/2014/main" xmlns="" id="{9CD769D9-516E-4273-B4ED-DC051140E588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xmlns="" id="{512B7BBF-C58E-4FF7-8168-00ED4C03BCB0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319D55-EA4D-45EF-8E47-0C9BDB4C5200}" type="slidenum">
              <a:rPr lang="es-ES" altLang="en-US"/>
              <a:pPr>
                <a:defRPr/>
              </a:pPr>
              <a:t>‹#›</a:t>
            </a:fld>
            <a:endParaRPr lang="es-ES" altLang="en-US"/>
          </a:p>
        </p:txBody>
      </p:sp>
    </p:spTree>
    <p:extLst>
      <p:ext uri="{BB962C8B-B14F-4D97-AF65-F5344CB8AC3E}">
        <p14:creationId xmlns:p14="http://schemas.microsoft.com/office/powerpoint/2010/main" val="8545573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2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UY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AFD70241-CFF6-471D-B37F-D09D3253C94F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xmlns="" id="{8D1047A5-4160-4E1E-AE3E-BB4B0E37B7FD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84D91B3C-2D8E-4761-818B-22203616A7AA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ECC9BA-6942-4001-A3F3-6EA3F14AA704}" type="slidenum">
              <a:rPr lang="es-ES" altLang="en-US"/>
              <a:pPr>
                <a:defRPr/>
              </a:pPr>
              <a:t>‹#›</a:t>
            </a:fld>
            <a:endParaRPr lang="es-ES" altLang="en-US"/>
          </a:p>
        </p:txBody>
      </p:sp>
    </p:spTree>
    <p:extLst>
      <p:ext uri="{BB962C8B-B14F-4D97-AF65-F5344CB8AC3E}">
        <p14:creationId xmlns:p14="http://schemas.microsoft.com/office/powerpoint/2010/main" val="35992913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UY" noProof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71B83B45-8095-41E6-A579-86190A470197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xmlns="" id="{A60CFEC0-99CA-439E-8D4C-33E527FE2218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A8FDF7B3-FA6E-4D52-A7C2-EA81613D781F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12533C-E18D-4D62-99FA-19E745390ADA}" type="slidenum">
              <a:rPr lang="es-ES" altLang="en-US"/>
              <a:pPr>
                <a:defRPr/>
              </a:pPr>
              <a:t>‹#›</a:t>
            </a:fld>
            <a:endParaRPr lang="es-ES" altLang="en-US"/>
          </a:p>
        </p:txBody>
      </p:sp>
    </p:spTree>
    <p:extLst>
      <p:ext uri="{BB962C8B-B14F-4D97-AF65-F5344CB8AC3E}">
        <p14:creationId xmlns:p14="http://schemas.microsoft.com/office/powerpoint/2010/main" val="1281671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>
            <a:extLst>
              <a:ext uri="{FF2B5EF4-FFF2-40B4-BE49-F238E27FC236}">
                <a16:creationId xmlns:a16="http://schemas.microsoft.com/office/drawing/2014/main" xmlns="" id="{275ED0CD-D0AC-4982-B4DB-C42F7A23A14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n-US"/>
              <a:t>Haga clic para cambiar el estilo de título	</a:t>
            </a:r>
          </a:p>
        </p:txBody>
      </p:sp>
      <p:sp>
        <p:nvSpPr>
          <p:cNvPr id="1027" name="Rectangle 3">
            <a:extLst>
              <a:ext uri="{FF2B5EF4-FFF2-40B4-BE49-F238E27FC236}">
                <a16:creationId xmlns:a16="http://schemas.microsoft.com/office/drawing/2014/main" xmlns="" id="{5A31CA2A-990F-409D-A4E7-C570E6545C0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4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n-US"/>
              <a:t>Haga clic para modificar el estilo de texto del patrón</a:t>
            </a:r>
          </a:p>
          <a:p>
            <a:pPr lvl="1"/>
            <a:r>
              <a:rPr lang="es-ES" altLang="en-US"/>
              <a:t>Segundo nivel</a:t>
            </a:r>
          </a:p>
          <a:p>
            <a:pPr lvl="2"/>
            <a:r>
              <a:rPr lang="es-ES" altLang="en-US"/>
              <a:t>Tercer nivel</a:t>
            </a:r>
          </a:p>
          <a:p>
            <a:pPr lvl="3"/>
            <a:r>
              <a:rPr lang="es-ES" altLang="en-US"/>
              <a:t>Cuarto nivel</a:t>
            </a:r>
          </a:p>
          <a:p>
            <a:pPr lvl="4"/>
            <a:r>
              <a:rPr lang="es-ES" altLang="en-US"/>
              <a:t>Quinto nivel</a:t>
            </a:r>
          </a:p>
        </p:txBody>
      </p:sp>
      <p:sp>
        <p:nvSpPr>
          <p:cNvPr id="1028" name="Rectangle 4">
            <a:extLst>
              <a:ext uri="{FF2B5EF4-FFF2-40B4-BE49-F238E27FC236}">
                <a16:creationId xmlns:a16="http://schemas.microsoft.com/office/drawing/2014/main" xmlns="" id="{D55B5997-9CBE-4B40-ACAF-E4DE10CE7719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029" name="Rectangle 5">
            <a:extLst>
              <a:ext uri="{FF2B5EF4-FFF2-40B4-BE49-F238E27FC236}">
                <a16:creationId xmlns:a16="http://schemas.microsoft.com/office/drawing/2014/main" xmlns="" id="{80AB27B9-90C8-4E62-A818-C31E92160954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030" name="Rectangle 6">
            <a:extLst>
              <a:ext uri="{FF2B5EF4-FFF2-40B4-BE49-F238E27FC236}">
                <a16:creationId xmlns:a16="http://schemas.microsoft.com/office/drawing/2014/main" xmlns="" id="{1FF07673-4938-456C-BF3A-0ED78624C2F4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6390145E-D670-4FAE-9B6F-8288076D25DE}" type="slidenum">
              <a:rPr lang="es-ES" altLang="en-US"/>
              <a:pPr>
                <a:defRPr/>
              </a:pPr>
              <a:t>‹#›</a:t>
            </a:fld>
            <a:endParaRPr lang="es-E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695" r:id="rId2"/>
    <p:sldLayoutId id="2147483696" r:id="rId3"/>
    <p:sldLayoutId id="2147483697" r:id="rId4"/>
    <p:sldLayoutId id="2147483698" r:id="rId5"/>
    <p:sldLayoutId id="2147483699" r:id="rId6"/>
    <p:sldLayoutId id="2147483700" r:id="rId7"/>
    <p:sldLayoutId id="2147483701" r:id="rId8"/>
    <p:sldLayoutId id="2147483702" r:id="rId9"/>
    <p:sldLayoutId id="2147483703" r:id="rId10"/>
    <p:sldLayoutId id="2147483704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s-UY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8C161E"/>
          </a:solidFill>
          <a:ln w="9525">
            <a:solidFill>
              <a:srgbClr val="8C161E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4400">
              <a:solidFill>
                <a:srgbClr val="000000"/>
              </a:solidFill>
              <a:latin typeface="Comic Sans MS" pitchFamily="66" charset="0"/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14369910"/>
              </p:ext>
            </p:extLst>
          </p:nvPr>
        </p:nvGraphicFramePr>
        <p:xfrm>
          <a:off x="0" y="0"/>
          <a:ext cx="9144000" cy="6858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286000"/>
                <a:gridCol w="2286000"/>
                <a:gridCol w="2286000"/>
                <a:gridCol w="2286000"/>
              </a:tblGrid>
              <a:tr h="2286000">
                <a:tc>
                  <a:txBody>
                    <a:bodyPr/>
                    <a:lstStyle/>
                    <a:p>
                      <a:pPr algn="ctr"/>
                      <a:r>
                        <a:rPr lang="en-GB" sz="3600" b="0" dirty="0" err="1" smtClean="0">
                          <a:latin typeface="Comic Sans MS" panose="030F0702030302020204" pitchFamily="66" charset="0"/>
                        </a:rPr>
                        <a:t>rojo</a:t>
                      </a:r>
                      <a:endParaRPr lang="en-GB" sz="3600" b="0" dirty="0">
                        <a:latin typeface="Comic Sans MS" panose="030F0702030302020204" pitchFamily="66" charset="0"/>
                      </a:endParaRPr>
                    </a:p>
                  </a:txBody>
                  <a:tcPr marL="36000" marR="36000"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600" b="0" dirty="0" err="1" smtClean="0">
                          <a:latin typeface="Comic Sans MS" panose="030F0702030302020204" pitchFamily="66" charset="0"/>
                        </a:rPr>
                        <a:t>azul</a:t>
                      </a:r>
                      <a:endParaRPr lang="en-GB" sz="3600" b="0" dirty="0">
                        <a:latin typeface="Comic Sans MS" panose="030F0702030302020204" pitchFamily="66" charset="0"/>
                      </a:endParaRPr>
                    </a:p>
                  </a:txBody>
                  <a:tcPr marL="36000" marR="36000" anchor="ctr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600" b="0" dirty="0" err="1" smtClean="0">
                          <a:latin typeface="Comic Sans MS" panose="030F0702030302020204" pitchFamily="66" charset="0"/>
                        </a:rPr>
                        <a:t>amarillo</a:t>
                      </a:r>
                      <a:endParaRPr lang="en-GB" sz="3600" b="0" dirty="0">
                        <a:latin typeface="Comic Sans MS" panose="030F0702030302020204" pitchFamily="66" charset="0"/>
                      </a:endParaRPr>
                    </a:p>
                  </a:txBody>
                  <a:tcPr marL="36000" marR="3600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600" b="0" dirty="0" err="1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verde</a:t>
                      </a:r>
                      <a:endParaRPr lang="en-GB" sz="3600" b="0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 marL="36000" marR="36000" anchor="ctr">
                    <a:solidFill>
                      <a:srgbClr val="00FF00"/>
                    </a:solidFill>
                  </a:tcPr>
                </a:tc>
              </a:tr>
              <a:tr h="2286000">
                <a:tc>
                  <a:txBody>
                    <a:bodyPr/>
                    <a:lstStyle/>
                    <a:p>
                      <a:pPr algn="ctr"/>
                      <a:r>
                        <a:rPr lang="en-GB" sz="3600" b="0" dirty="0" smtClean="0">
                          <a:solidFill>
                            <a:schemeClr val="accent1"/>
                          </a:solidFill>
                          <a:latin typeface="Comic Sans MS" panose="030F0702030302020204" pitchFamily="66" charset="0"/>
                        </a:rPr>
                        <a:t>negro</a:t>
                      </a:r>
                      <a:endParaRPr lang="en-GB" sz="3600" b="0" dirty="0">
                        <a:solidFill>
                          <a:schemeClr val="accent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 marL="36000" marR="3600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600" b="0" dirty="0" err="1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blanco</a:t>
                      </a:r>
                      <a:endParaRPr lang="en-GB" sz="3600" b="0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 marL="36000" marR="36000" anchor="ctr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600" b="0" dirty="0" err="1" smtClean="0">
                          <a:latin typeface="Comic Sans MS" panose="030F0702030302020204" pitchFamily="66" charset="0"/>
                        </a:rPr>
                        <a:t>rosa</a:t>
                      </a:r>
                      <a:endParaRPr lang="en-GB" sz="3600" b="0" dirty="0">
                        <a:latin typeface="Comic Sans MS" panose="030F0702030302020204" pitchFamily="66" charset="0"/>
                      </a:endParaRPr>
                    </a:p>
                  </a:txBody>
                  <a:tcPr marL="36000" marR="36000" anchor="ctr">
                    <a:solidFill>
                      <a:srgbClr val="FF81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600" b="0" dirty="0" err="1" smtClean="0">
                          <a:latin typeface="Comic Sans MS" panose="030F0702030302020204" pitchFamily="66" charset="0"/>
                        </a:rPr>
                        <a:t>violeta</a:t>
                      </a:r>
                      <a:endParaRPr lang="en-GB" sz="3600" b="0" dirty="0">
                        <a:latin typeface="Comic Sans MS" panose="030F0702030302020204" pitchFamily="66" charset="0"/>
                      </a:endParaRPr>
                    </a:p>
                  </a:txBody>
                  <a:tcPr marL="36000" marR="36000" anchor="ctr">
                    <a:solidFill>
                      <a:srgbClr val="7030A0"/>
                    </a:solidFill>
                  </a:tcPr>
                </a:tc>
              </a:tr>
              <a:tr h="2286000">
                <a:tc>
                  <a:txBody>
                    <a:bodyPr/>
                    <a:lstStyle/>
                    <a:p>
                      <a:pPr algn="ctr"/>
                      <a:r>
                        <a:rPr lang="en-GB" sz="3600" b="0" dirty="0" err="1" smtClean="0">
                          <a:latin typeface="Comic Sans MS" panose="030F0702030302020204" pitchFamily="66" charset="0"/>
                        </a:rPr>
                        <a:t>gris</a:t>
                      </a:r>
                      <a:endParaRPr lang="en-GB" sz="3600" b="0" dirty="0">
                        <a:latin typeface="Comic Sans MS" panose="030F0702030302020204" pitchFamily="66" charset="0"/>
                      </a:endParaRPr>
                    </a:p>
                  </a:txBody>
                  <a:tcPr marL="36000" marR="36000" anchor="ctr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600" b="0" dirty="0" err="1" smtClean="0">
                          <a:latin typeface="Comic Sans MS" panose="030F0702030302020204" pitchFamily="66" charset="0"/>
                        </a:rPr>
                        <a:t>marrón</a:t>
                      </a:r>
                      <a:endParaRPr lang="en-GB" sz="3600" b="0" dirty="0">
                        <a:latin typeface="Comic Sans MS" panose="030F0702030302020204" pitchFamily="66" charset="0"/>
                      </a:endParaRPr>
                    </a:p>
                  </a:txBody>
                  <a:tcPr marL="36000" marR="36000" anchor="ctr">
                    <a:solidFill>
                      <a:srgbClr val="6633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600" b="0" dirty="0" err="1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naranja</a:t>
                      </a:r>
                      <a:endParaRPr lang="en-GB" sz="3600" b="0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 marL="36000" marR="36000" anchor="ctr"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600" b="0" dirty="0" err="1" smtClean="0">
                          <a:latin typeface="Comic Sans MS" panose="030F0702030302020204" pitchFamily="66" charset="0"/>
                        </a:rPr>
                        <a:t>multicolor</a:t>
                      </a:r>
                      <a:endParaRPr lang="en-GB" sz="3600" b="0" dirty="0">
                        <a:latin typeface="Comic Sans MS" panose="030F0702030302020204" pitchFamily="66" charset="0"/>
                      </a:endParaRPr>
                    </a:p>
                  </a:txBody>
                  <a:tcPr marL="36000" marR="36000" anchor="ctr">
                    <a:gradFill>
                      <a:gsLst>
                        <a:gs pos="0">
                          <a:srgbClr val="A603AB"/>
                        </a:gs>
                        <a:gs pos="21001">
                          <a:srgbClr val="0819FB"/>
                        </a:gs>
                        <a:gs pos="35001">
                          <a:srgbClr val="1A8D48"/>
                        </a:gs>
                        <a:gs pos="52000">
                          <a:srgbClr val="FFFF00"/>
                        </a:gs>
                        <a:gs pos="73000">
                          <a:srgbClr val="EE3F17"/>
                        </a:gs>
                        <a:gs pos="88000">
                          <a:srgbClr val="E81766"/>
                        </a:gs>
                        <a:gs pos="100000">
                          <a:srgbClr val="A603AB"/>
                        </a:gs>
                      </a:gsLst>
                      <a:lin ang="5400000" scaled="0"/>
                    </a:gra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8C161E"/>
          </a:solidFill>
          <a:ln w="9525">
            <a:solidFill>
              <a:srgbClr val="8C161E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4400">
              <a:solidFill>
                <a:srgbClr val="000000"/>
              </a:solidFill>
              <a:latin typeface="Comic Sans MS" pitchFamily="66" charset="0"/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51760290"/>
              </p:ext>
            </p:extLst>
          </p:nvPr>
        </p:nvGraphicFramePr>
        <p:xfrm>
          <a:off x="0" y="0"/>
          <a:ext cx="9144000" cy="6858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286000"/>
                <a:gridCol w="2286000"/>
                <a:gridCol w="2286000"/>
                <a:gridCol w="2286000"/>
              </a:tblGrid>
              <a:tr h="2286000">
                <a:tc>
                  <a:txBody>
                    <a:bodyPr/>
                    <a:lstStyle/>
                    <a:p>
                      <a:pPr algn="ctr"/>
                      <a:r>
                        <a:rPr lang="en-GB" sz="3600" b="0" dirty="0" err="1" smtClean="0">
                          <a:latin typeface="Comic Sans MS" panose="030F0702030302020204" pitchFamily="66" charset="0"/>
                        </a:rPr>
                        <a:t>rojo</a:t>
                      </a:r>
                      <a:endParaRPr lang="en-GB" sz="3600" b="0" dirty="0">
                        <a:latin typeface="Comic Sans MS" panose="030F0702030302020204" pitchFamily="66" charset="0"/>
                      </a:endParaRPr>
                    </a:p>
                  </a:txBody>
                  <a:tcPr marL="36000" marR="36000"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600" b="0" dirty="0" err="1" smtClean="0">
                          <a:latin typeface="Comic Sans MS" panose="030F0702030302020204" pitchFamily="66" charset="0"/>
                        </a:rPr>
                        <a:t>azul</a:t>
                      </a:r>
                      <a:endParaRPr lang="en-GB" sz="3600" b="0" dirty="0">
                        <a:latin typeface="Comic Sans MS" panose="030F0702030302020204" pitchFamily="66" charset="0"/>
                      </a:endParaRPr>
                    </a:p>
                  </a:txBody>
                  <a:tcPr marL="36000" marR="36000" anchor="ctr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600" b="0" dirty="0" err="1" smtClean="0">
                          <a:latin typeface="Comic Sans MS" panose="030F0702030302020204" pitchFamily="66" charset="0"/>
                        </a:rPr>
                        <a:t>amarillo</a:t>
                      </a:r>
                      <a:endParaRPr lang="en-GB" sz="3600" b="0" dirty="0">
                        <a:latin typeface="Comic Sans MS" panose="030F0702030302020204" pitchFamily="66" charset="0"/>
                      </a:endParaRPr>
                    </a:p>
                  </a:txBody>
                  <a:tcPr marL="36000" marR="3600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600" b="0" dirty="0" err="1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verde</a:t>
                      </a:r>
                      <a:endParaRPr lang="en-GB" sz="3600" b="0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 marL="36000" marR="36000" anchor="ctr">
                    <a:solidFill>
                      <a:srgbClr val="00FF00"/>
                    </a:solidFill>
                  </a:tcPr>
                </a:tc>
              </a:tr>
              <a:tr h="2286000">
                <a:tc>
                  <a:txBody>
                    <a:bodyPr/>
                    <a:lstStyle/>
                    <a:p>
                      <a:pPr algn="ctr"/>
                      <a:r>
                        <a:rPr lang="en-GB" sz="3600" b="0" dirty="0" smtClean="0">
                          <a:solidFill>
                            <a:schemeClr val="accent1"/>
                          </a:solidFill>
                          <a:latin typeface="Comic Sans MS" panose="030F0702030302020204" pitchFamily="66" charset="0"/>
                        </a:rPr>
                        <a:t>negro</a:t>
                      </a:r>
                      <a:endParaRPr lang="en-GB" sz="3600" b="0" dirty="0">
                        <a:solidFill>
                          <a:schemeClr val="accent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 marL="36000" marR="3600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600" b="0" dirty="0" err="1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blanco</a:t>
                      </a:r>
                      <a:endParaRPr lang="en-GB" sz="3600" b="0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 marL="36000" marR="36000" anchor="ctr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600" b="0" dirty="0" err="1" smtClean="0">
                          <a:latin typeface="Comic Sans MS" panose="030F0702030302020204" pitchFamily="66" charset="0"/>
                        </a:rPr>
                        <a:t>rosa</a:t>
                      </a:r>
                      <a:endParaRPr lang="en-GB" sz="3600" b="0" dirty="0">
                        <a:latin typeface="Comic Sans MS" panose="030F0702030302020204" pitchFamily="66" charset="0"/>
                      </a:endParaRPr>
                    </a:p>
                  </a:txBody>
                  <a:tcPr marL="36000" marR="36000" anchor="ctr">
                    <a:solidFill>
                      <a:srgbClr val="FF81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600" b="0" dirty="0" err="1" smtClean="0">
                          <a:latin typeface="Comic Sans MS" panose="030F0702030302020204" pitchFamily="66" charset="0"/>
                        </a:rPr>
                        <a:t>violeta</a:t>
                      </a:r>
                      <a:endParaRPr lang="en-GB" sz="3600" b="0" dirty="0">
                        <a:latin typeface="Comic Sans MS" panose="030F0702030302020204" pitchFamily="66" charset="0"/>
                      </a:endParaRPr>
                    </a:p>
                  </a:txBody>
                  <a:tcPr marL="36000" marR="36000" anchor="ctr">
                    <a:solidFill>
                      <a:srgbClr val="7030A0"/>
                    </a:solidFill>
                  </a:tcPr>
                </a:tc>
              </a:tr>
              <a:tr h="2286000">
                <a:tc>
                  <a:txBody>
                    <a:bodyPr/>
                    <a:lstStyle/>
                    <a:p>
                      <a:pPr algn="ctr"/>
                      <a:r>
                        <a:rPr lang="en-GB" sz="3600" b="0" dirty="0" err="1" smtClean="0">
                          <a:latin typeface="Comic Sans MS" panose="030F0702030302020204" pitchFamily="66" charset="0"/>
                        </a:rPr>
                        <a:t>gris</a:t>
                      </a:r>
                      <a:endParaRPr lang="en-GB" sz="3600" b="0" dirty="0">
                        <a:latin typeface="Comic Sans MS" panose="030F0702030302020204" pitchFamily="66" charset="0"/>
                      </a:endParaRPr>
                    </a:p>
                  </a:txBody>
                  <a:tcPr marL="36000" marR="36000" anchor="ctr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600" b="0" dirty="0" err="1" smtClean="0">
                          <a:latin typeface="Comic Sans MS" panose="030F0702030302020204" pitchFamily="66" charset="0"/>
                        </a:rPr>
                        <a:t>marrón</a:t>
                      </a:r>
                      <a:endParaRPr lang="en-GB" sz="3600" b="0" dirty="0">
                        <a:latin typeface="Comic Sans MS" panose="030F0702030302020204" pitchFamily="66" charset="0"/>
                      </a:endParaRPr>
                    </a:p>
                  </a:txBody>
                  <a:tcPr marL="36000" marR="36000" anchor="ctr">
                    <a:solidFill>
                      <a:srgbClr val="6633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600" b="0" dirty="0" err="1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naranja</a:t>
                      </a:r>
                      <a:endParaRPr lang="en-GB" sz="3600" b="0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 marL="36000" marR="36000" anchor="ctr"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600" b="0" dirty="0" err="1" smtClean="0">
                          <a:latin typeface="Comic Sans MS" panose="030F0702030302020204" pitchFamily="66" charset="0"/>
                        </a:rPr>
                        <a:t>multicolor</a:t>
                      </a:r>
                      <a:endParaRPr lang="en-GB" sz="3600" b="0" dirty="0">
                        <a:latin typeface="Comic Sans MS" panose="030F0702030302020204" pitchFamily="66" charset="0"/>
                      </a:endParaRPr>
                    </a:p>
                  </a:txBody>
                  <a:tcPr marL="36000" marR="36000" anchor="ctr">
                    <a:gradFill>
                      <a:gsLst>
                        <a:gs pos="0">
                          <a:srgbClr val="A603AB"/>
                        </a:gs>
                        <a:gs pos="21001">
                          <a:srgbClr val="0819FB"/>
                        </a:gs>
                        <a:gs pos="35001">
                          <a:srgbClr val="1A8D48"/>
                        </a:gs>
                        <a:gs pos="52000">
                          <a:srgbClr val="FFFF00"/>
                        </a:gs>
                        <a:gs pos="73000">
                          <a:srgbClr val="EE3F17"/>
                        </a:gs>
                        <a:gs pos="88000">
                          <a:srgbClr val="E81766"/>
                        </a:gs>
                        <a:gs pos="100000">
                          <a:srgbClr val="A603AB"/>
                        </a:gs>
                      </a:gsLst>
                      <a:lin ang="5400000" scaled="0"/>
                    </a:gradFill>
                  </a:tcPr>
                </a:tc>
              </a:tr>
            </a:tbl>
          </a:graphicData>
        </a:graphic>
      </p:graphicFrame>
      <p:sp>
        <p:nvSpPr>
          <p:cNvPr id="3" name="Rectangle 2"/>
          <p:cNvSpPr/>
          <p:nvPr/>
        </p:nvSpPr>
        <p:spPr>
          <a:xfrm>
            <a:off x="0" y="0"/>
            <a:ext cx="2267744" cy="2276872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3376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8C161E"/>
          </a:solidFill>
          <a:ln w="9525">
            <a:solidFill>
              <a:srgbClr val="8C161E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4400">
              <a:solidFill>
                <a:srgbClr val="000000"/>
              </a:solidFill>
              <a:latin typeface="Comic Sans MS" pitchFamily="66" charset="0"/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41498988"/>
              </p:ext>
            </p:extLst>
          </p:nvPr>
        </p:nvGraphicFramePr>
        <p:xfrm>
          <a:off x="0" y="0"/>
          <a:ext cx="9144000" cy="6858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286000"/>
                <a:gridCol w="2286000"/>
                <a:gridCol w="2286000"/>
                <a:gridCol w="2286000"/>
              </a:tblGrid>
              <a:tr h="2286000">
                <a:tc>
                  <a:txBody>
                    <a:bodyPr/>
                    <a:lstStyle/>
                    <a:p>
                      <a:pPr algn="ctr"/>
                      <a:r>
                        <a:rPr lang="en-GB" sz="3600" b="0" dirty="0" err="1" smtClean="0">
                          <a:latin typeface="Comic Sans MS" panose="030F0702030302020204" pitchFamily="66" charset="0"/>
                        </a:rPr>
                        <a:t>rojo</a:t>
                      </a:r>
                      <a:endParaRPr lang="en-GB" sz="3600" b="0" dirty="0">
                        <a:latin typeface="Comic Sans MS" panose="030F0702030302020204" pitchFamily="66" charset="0"/>
                      </a:endParaRPr>
                    </a:p>
                  </a:txBody>
                  <a:tcPr marL="36000" marR="36000"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600" b="0" dirty="0" err="1" smtClean="0">
                          <a:latin typeface="Comic Sans MS" panose="030F0702030302020204" pitchFamily="66" charset="0"/>
                        </a:rPr>
                        <a:t>azul</a:t>
                      </a:r>
                      <a:endParaRPr lang="en-GB" sz="3600" b="0" dirty="0">
                        <a:latin typeface="Comic Sans MS" panose="030F0702030302020204" pitchFamily="66" charset="0"/>
                      </a:endParaRPr>
                    </a:p>
                  </a:txBody>
                  <a:tcPr marL="36000" marR="36000" anchor="ctr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600" b="0" dirty="0" err="1" smtClean="0">
                          <a:latin typeface="Comic Sans MS" panose="030F0702030302020204" pitchFamily="66" charset="0"/>
                        </a:rPr>
                        <a:t>amarillo</a:t>
                      </a:r>
                      <a:endParaRPr lang="en-GB" sz="3600" b="0" dirty="0">
                        <a:latin typeface="Comic Sans MS" panose="030F0702030302020204" pitchFamily="66" charset="0"/>
                      </a:endParaRPr>
                    </a:p>
                  </a:txBody>
                  <a:tcPr marL="36000" marR="3600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600" b="0" dirty="0" err="1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verde</a:t>
                      </a:r>
                      <a:endParaRPr lang="en-GB" sz="3600" b="0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 marL="36000" marR="36000" anchor="ctr">
                    <a:solidFill>
                      <a:srgbClr val="00FF00"/>
                    </a:solidFill>
                  </a:tcPr>
                </a:tc>
              </a:tr>
              <a:tr h="2286000">
                <a:tc>
                  <a:txBody>
                    <a:bodyPr/>
                    <a:lstStyle/>
                    <a:p>
                      <a:pPr algn="ctr"/>
                      <a:r>
                        <a:rPr lang="en-GB" sz="3600" b="0" dirty="0" smtClean="0">
                          <a:solidFill>
                            <a:schemeClr val="accent1"/>
                          </a:solidFill>
                          <a:latin typeface="Comic Sans MS" panose="030F0702030302020204" pitchFamily="66" charset="0"/>
                        </a:rPr>
                        <a:t>negro</a:t>
                      </a:r>
                      <a:endParaRPr lang="en-GB" sz="3600" b="0" dirty="0">
                        <a:solidFill>
                          <a:schemeClr val="accent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 marL="36000" marR="3600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600" b="0" dirty="0" err="1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blanco</a:t>
                      </a:r>
                      <a:endParaRPr lang="en-GB" sz="3600" b="0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 marL="36000" marR="36000" anchor="ctr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600" b="0" dirty="0" err="1" smtClean="0">
                          <a:latin typeface="Comic Sans MS" panose="030F0702030302020204" pitchFamily="66" charset="0"/>
                        </a:rPr>
                        <a:t>rosa</a:t>
                      </a:r>
                      <a:endParaRPr lang="en-GB" sz="3600" b="0" dirty="0">
                        <a:latin typeface="Comic Sans MS" panose="030F0702030302020204" pitchFamily="66" charset="0"/>
                      </a:endParaRPr>
                    </a:p>
                  </a:txBody>
                  <a:tcPr marL="36000" marR="36000" anchor="ctr">
                    <a:solidFill>
                      <a:srgbClr val="FF81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600" b="0" dirty="0" err="1" smtClean="0">
                          <a:latin typeface="Comic Sans MS" panose="030F0702030302020204" pitchFamily="66" charset="0"/>
                        </a:rPr>
                        <a:t>violeta</a:t>
                      </a:r>
                      <a:endParaRPr lang="en-GB" sz="3600" b="0" dirty="0">
                        <a:latin typeface="Comic Sans MS" panose="030F0702030302020204" pitchFamily="66" charset="0"/>
                      </a:endParaRPr>
                    </a:p>
                  </a:txBody>
                  <a:tcPr marL="36000" marR="36000" anchor="ctr">
                    <a:solidFill>
                      <a:srgbClr val="7030A0"/>
                    </a:solidFill>
                  </a:tcPr>
                </a:tc>
              </a:tr>
              <a:tr h="2286000">
                <a:tc>
                  <a:txBody>
                    <a:bodyPr/>
                    <a:lstStyle/>
                    <a:p>
                      <a:pPr algn="ctr"/>
                      <a:r>
                        <a:rPr lang="en-GB" sz="3600" b="0" dirty="0" err="1" smtClean="0">
                          <a:latin typeface="Comic Sans MS" panose="030F0702030302020204" pitchFamily="66" charset="0"/>
                        </a:rPr>
                        <a:t>gris</a:t>
                      </a:r>
                      <a:endParaRPr lang="en-GB" sz="3600" b="0" dirty="0">
                        <a:latin typeface="Comic Sans MS" panose="030F0702030302020204" pitchFamily="66" charset="0"/>
                      </a:endParaRPr>
                    </a:p>
                  </a:txBody>
                  <a:tcPr marL="36000" marR="36000" anchor="ctr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600" b="0" dirty="0" err="1" smtClean="0">
                          <a:latin typeface="Comic Sans MS" panose="030F0702030302020204" pitchFamily="66" charset="0"/>
                        </a:rPr>
                        <a:t>marrón</a:t>
                      </a:r>
                      <a:endParaRPr lang="en-GB" sz="3600" b="0" dirty="0">
                        <a:latin typeface="Comic Sans MS" panose="030F0702030302020204" pitchFamily="66" charset="0"/>
                      </a:endParaRPr>
                    </a:p>
                  </a:txBody>
                  <a:tcPr marL="36000" marR="36000" anchor="ctr">
                    <a:solidFill>
                      <a:srgbClr val="6633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600" b="0" dirty="0" err="1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naranja</a:t>
                      </a:r>
                      <a:endParaRPr lang="en-GB" sz="3600" b="0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 marL="36000" marR="36000" anchor="ctr"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600" b="0" dirty="0" err="1" smtClean="0">
                          <a:latin typeface="Comic Sans MS" panose="030F0702030302020204" pitchFamily="66" charset="0"/>
                        </a:rPr>
                        <a:t>multicolor</a:t>
                      </a:r>
                      <a:endParaRPr lang="en-GB" sz="3600" b="0" dirty="0">
                        <a:latin typeface="Comic Sans MS" panose="030F0702030302020204" pitchFamily="66" charset="0"/>
                      </a:endParaRPr>
                    </a:p>
                  </a:txBody>
                  <a:tcPr marL="36000" marR="36000" anchor="ctr">
                    <a:gradFill>
                      <a:gsLst>
                        <a:gs pos="0">
                          <a:srgbClr val="A603AB"/>
                        </a:gs>
                        <a:gs pos="21001">
                          <a:srgbClr val="0819FB"/>
                        </a:gs>
                        <a:gs pos="35001">
                          <a:srgbClr val="1A8D48"/>
                        </a:gs>
                        <a:gs pos="52000">
                          <a:srgbClr val="FFFF00"/>
                        </a:gs>
                        <a:gs pos="73000">
                          <a:srgbClr val="EE3F17"/>
                        </a:gs>
                        <a:gs pos="88000">
                          <a:srgbClr val="E81766"/>
                        </a:gs>
                        <a:gs pos="100000">
                          <a:srgbClr val="A603AB"/>
                        </a:gs>
                      </a:gsLst>
                      <a:lin ang="5400000" scaled="0"/>
                    </a:gradFill>
                  </a:tcPr>
                </a:tc>
              </a:tr>
            </a:tbl>
          </a:graphicData>
        </a:graphic>
      </p:graphicFrame>
      <p:sp>
        <p:nvSpPr>
          <p:cNvPr id="3" name="Rectangle 2"/>
          <p:cNvSpPr/>
          <p:nvPr/>
        </p:nvSpPr>
        <p:spPr>
          <a:xfrm>
            <a:off x="4542082" y="0"/>
            <a:ext cx="2304256" cy="2276872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98267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8C161E"/>
          </a:solidFill>
          <a:ln w="9525">
            <a:solidFill>
              <a:srgbClr val="8C161E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4400">
              <a:solidFill>
                <a:srgbClr val="000000"/>
              </a:solidFill>
              <a:latin typeface="Comic Sans MS" pitchFamily="66" charset="0"/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46960410"/>
              </p:ext>
            </p:extLst>
          </p:nvPr>
        </p:nvGraphicFramePr>
        <p:xfrm>
          <a:off x="0" y="0"/>
          <a:ext cx="9144000" cy="6858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286000"/>
                <a:gridCol w="2286000"/>
                <a:gridCol w="2286000"/>
                <a:gridCol w="2286000"/>
              </a:tblGrid>
              <a:tr h="2286000">
                <a:tc>
                  <a:txBody>
                    <a:bodyPr/>
                    <a:lstStyle/>
                    <a:p>
                      <a:pPr algn="ctr"/>
                      <a:r>
                        <a:rPr lang="en-GB" sz="3600" b="0" dirty="0" err="1" smtClean="0">
                          <a:latin typeface="Comic Sans MS" panose="030F0702030302020204" pitchFamily="66" charset="0"/>
                        </a:rPr>
                        <a:t>rojo</a:t>
                      </a:r>
                      <a:endParaRPr lang="en-GB" sz="3600" b="0" dirty="0">
                        <a:latin typeface="Comic Sans MS" panose="030F0702030302020204" pitchFamily="66" charset="0"/>
                      </a:endParaRPr>
                    </a:p>
                  </a:txBody>
                  <a:tcPr marL="36000" marR="36000"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600" b="0" dirty="0" err="1" smtClean="0">
                          <a:latin typeface="Comic Sans MS" panose="030F0702030302020204" pitchFamily="66" charset="0"/>
                        </a:rPr>
                        <a:t>azul</a:t>
                      </a:r>
                      <a:endParaRPr lang="en-GB" sz="3600" b="0" dirty="0">
                        <a:latin typeface="Comic Sans MS" panose="030F0702030302020204" pitchFamily="66" charset="0"/>
                      </a:endParaRPr>
                    </a:p>
                  </a:txBody>
                  <a:tcPr marL="36000" marR="36000" anchor="ctr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600" b="0" dirty="0" err="1" smtClean="0">
                          <a:latin typeface="Comic Sans MS" panose="030F0702030302020204" pitchFamily="66" charset="0"/>
                        </a:rPr>
                        <a:t>amarillo</a:t>
                      </a:r>
                      <a:endParaRPr lang="en-GB" sz="3600" b="0" dirty="0">
                        <a:latin typeface="Comic Sans MS" panose="030F0702030302020204" pitchFamily="66" charset="0"/>
                      </a:endParaRPr>
                    </a:p>
                  </a:txBody>
                  <a:tcPr marL="36000" marR="3600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600" b="0" dirty="0" err="1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verde</a:t>
                      </a:r>
                      <a:endParaRPr lang="en-GB" sz="3600" b="0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 marL="36000" marR="36000" anchor="ctr">
                    <a:solidFill>
                      <a:srgbClr val="00FF00"/>
                    </a:solidFill>
                  </a:tcPr>
                </a:tc>
              </a:tr>
              <a:tr h="2286000">
                <a:tc>
                  <a:txBody>
                    <a:bodyPr/>
                    <a:lstStyle/>
                    <a:p>
                      <a:pPr algn="ctr"/>
                      <a:r>
                        <a:rPr lang="en-GB" sz="3600" b="0" dirty="0" smtClean="0">
                          <a:solidFill>
                            <a:schemeClr val="accent1"/>
                          </a:solidFill>
                          <a:latin typeface="Comic Sans MS" panose="030F0702030302020204" pitchFamily="66" charset="0"/>
                        </a:rPr>
                        <a:t>negro</a:t>
                      </a:r>
                      <a:endParaRPr lang="en-GB" sz="3600" b="0" dirty="0">
                        <a:solidFill>
                          <a:schemeClr val="accent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 marL="36000" marR="3600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600" b="0" dirty="0" err="1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blanco</a:t>
                      </a:r>
                      <a:endParaRPr lang="en-GB" sz="3600" b="0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 marL="36000" marR="36000" anchor="ctr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600" b="0" dirty="0" err="1" smtClean="0">
                          <a:latin typeface="Comic Sans MS" panose="030F0702030302020204" pitchFamily="66" charset="0"/>
                        </a:rPr>
                        <a:t>rosa</a:t>
                      </a:r>
                      <a:endParaRPr lang="en-GB" sz="3600" b="0" dirty="0">
                        <a:latin typeface="Comic Sans MS" panose="030F0702030302020204" pitchFamily="66" charset="0"/>
                      </a:endParaRPr>
                    </a:p>
                  </a:txBody>
                  <a:tcPr marL="36000" marR="36000" anchor="ctr">
                    <a:solidFill>
                      <a:srgbClr val="FF81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600" b="0" dirty="0" err="1" smtClean="0">
                          <a:latin typeface="Comic Sans MS" panose="030F0702030302020204" pitchFamily="66" charset="0"/>
                        </a:rPr>
                        <a:t>violeta</a:t>
                      </a:r>
                      <a:endParaRPr lang="en-GB" sz="3600" b="0" dirty="0">
                        <a:latin typeface="Comic Sans MS" panose="030F0702030302020204" pitchFamily="66" charset="0"/>
                      </a:endParaRPr>
                    </a:p>
                  </a:txBody>
                  <a:tcPr marL="36000" marR="36000" anchor="ctr">
                    <a:solidFill>
                      <a:srgbClr val="7030A0"/>
                    </a:solidFill>
                  </a:tcPr>
                </a:tc>
              </a:tr>
              <a:tr h="2286000">
                <a:tc>
                  <a:txBody>
                    <a:bodyPr/>
                    <a:lstStyle/>
                    <a:p>
                      <a:pPr algn="ctr"/>
                      <a:r>
                        <a:rPr lang="en-GB" sz="3600" b="0" dirty="0" err="1" smtClean="0">
                          <a:latin typeface="Comic Sans MS" panose="030F0702030302020204" pitchFamily="66" charset="0"/>
                        </a:rPr>
                        <a:t>gris</a:t>
                      </a:r>
                      <a:endParaRPr lang="en-GB" sz="3600" b="0" dirty="0">
                        <a:latin typeface="Comic Sans MS" panose="030F0702030302020204" pitchFamily="66" charset="0"/>
                      </a:endParaRPr>
                    </a:p>
                  </a:txBody>
                  <a:tcPr marL="36000" marR="36000" anchor="ctr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600" b="0" dirty="0" err="1" smtClean="0">
                          <a:latin typeface="Comic Sans MS" panose="030F0702030302020204" pitchFamily="66" charset="0"/>
                        </a:rPr>
                        <a:t>marrón</a:t>
                      </a:r>
                      <a:endParaRPr lang="en-GB" sz="3600" b="0" dirty="0">
                        <a:latin typeface="Comic Sans MS" panose="030F0702030302020204" pitchFamily="66" charset="0"/>
                      </a:endParaRPr>
                    </a:p>
                  </a:txBody>
                  <a:tcPr marL="36000" marR="36000" anchor="ctr">
                    <a:solidFill>
                      <a:srgbClr val="6633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600" b="0" dirty="0" err="1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naranja</a:t>
                      </a:r>
                      <a:endParaRPr lang="en-GB" sz="3600" b="0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 marL="36000" marR="36000" anchor="ctr"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600" b="0" dirty="0" err="1" smtClean="0">
                          <a:latin typeface="Comic Sans MS" panose="030F0702030302020204" pitchFamily="66" charset="0"/>
                        </a:rPr>
                        <a:t>multicolor</a:t>
                      </a:r>
                      <a:endParaRPr lang="en-GB" sz="3600" b="0" dirty="0">
                        <a:latin typeface="Comic Sans MS" panose="030F0702030302020204" pitchFamily="66" charset="0"/>
                      </a:endParaRPr>
                    </a:p>
                  </a:txBody>
                  <a:tcPr marL="36000" marR="36000" anchor="ctr">
                    <a:gradFill>
                      <a:gsLst>
                        <a:gs pos="0">
                          <a:srgbClr val="A603AB"/>
                        </a:gs>
                        <a:gs pos="21001">
                          <a:srgbClr val="0819FB"/>
                        </a:gs>
                        <a:gs pos="35001">
                          <a:srgbClr val="1A8D48"/>
                        </a:gs>
                        <a:gs pos="52000">
                          <a:srgbClr val="FFFF00"/>
                        </a:gs>
                        <a:gs pos="73000">
                          <a:srgbClr val="EE3F17"/>
                        </a:gs>
                        <a:gs pos="88000">
                          <a:srgbClr val="E81766"/>
                        </a:gs>
                        <a:gs pos="100000">
                          <a:srgbClr val="A603AB"/>
                        </a:gs>
                      </a:gsLst>
                      <a:lin ang="5400000" scaled="0"/>
                    </a:gradFill>
                  </a:tcPr>
                </a:tc>
              </a:tr>
            </a:tbl>
          </a:graphicData>
        </a:graphic>
      </p:graphicFrame>
      <p:sp>
        <p:nvSpPr>
          <p:cNvPr id="3" name="Rectangle 2"/>
          <p:cNvSpPr/>
          <p:nvPr/>
        </p:nvSpPr>
        <p:spPr>
          <a:xfrm>
            <a:off x="2288310" y="2276872"/>
            <a:ext cx="2304256" cy="2276872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19558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8C161E"/>
          </a:solidFill>
          <a:ln w="9525">
            <a:solidFill>
              <a:srgbClr val="8C161E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4400">
              <a:solidFill>
                <a:srgbClr val="000000"/>
              </a:solidFill>
              <a:latin typeface="Comic Sans MS" pitchFamily="66" charset="0"/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69148228"/>
              </p:ext>
            </p:extLst>
          </p:nvPr>
        </p:nvGraphicFramePr>
        <p:xfrm>
          <a:off x="0" y="0"/>
          <a:ext cx="9144000" cy="6858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286000"/>
                <a:gridCol w="2286000"/>
                <a:gridCol w="2286000"/>
                <a:gridCol w="2286000"/>
              </a:tblGrid>
              <a:tr h="2286000">
                <a:tc>
                  <a:txBody>
                    <a:bodyPr/>
                    <a:lstStyle/>
                    <a:p>
                      <a:pPr algn="ctr"/>
                      <a:r>
                        <a:rPr lang="en-GB" sz="3600" b="0" dirty="0" err="1" smtClean="0">
                          <a:latin typeface="Comic Sans MS" panose="030F0702030302020204" pitchFamily="66" charset="0"/>
                        </a:rPr>
                        <a:t>rojo</a:t>
                      </a:r>
                      <a:endParaRPr lang="en-GB" sz="3600" b="0" dirty="0">
                        <a:latin typeface="Comic Sans MS" panose="030F0702030302020204" pitchFamily="66" charset="0"/>
                      </a:endParaRPr>
                    </a:p>
                  </a:txBody>
                  <a:tcPr marL="36000" marR="36000"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600" b="0" dirty="0" err="1" smtClean="0">
                          <a:latin typeface="Comic Sans MS" panose="030F0702030302020204" pitchFamily="66" charset="0"/>
                        </a:rPr>
                        <a:t>azul</a:t>
                      </a:r>
                      <a:endParaRPr lang="en-GB" sz="3600" b="0" dirty="0">
                        <a:latin typeface="Comic Sans MS" panose="030F0702030302020204" pitchFamily="66" charset="0"/>
                      </a:endParaRPr>
                    </a:p>
                  </a:txBody>
                  <a:tcPr marL="36000" marR="36000" anchor="ctr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600" b="0" dirty="0" err="1" smtClean="0">
                          <a:latin typeface="Comic Sans MS" panose="030F0702030302020204" pitchFamily="66" charset="0"/>
                        </a:rPr>
                        <a:t>amarillo</a:t>
                      </a:r>
                      <a:endParaRPr lang="en-GB" sz="3600" b="0" dirty="0">
                        <a:latin typeface="Comic Sans MS" panose="030F0702030302020204" pitchFamily="66" charset="0"/>
                      </a:endParaRPr>
                    </a:p>
                  </a:txBody>
                  <a:tcPr marL="36000" marR="3600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600" b="0" dirty="0" err="1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verde</a:t>
                      </a:r>
                      <a:endParaRPr lang="en-GB" sz="3600" b="0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 marL="36000" marR="36000" anchor="ctr">
                    <a:solidFill>
                      <a:srgbClr val="00FF00"/>
                    </a:solidFill>
                  </a:tcPr>
                </a:tc>
              </a:tr>
              <a:tr h="2286000">
                <a:tc>
                  <a:txBody>
                    <a:bodyPr/>
                    <a:lstStyle/>
                    <a:p>
                      <a:pPr algn="ctr"/>
                      <a:r>
                        <a:rPr lang="en-GB" sz="3600" b="0" dirty="0" smtClean="0">
                          <a:solidFill>
                            <a:schemeClr val="accent1"/>
                          </a:solidFill>
                          <a:latin typeface="Comic Sans MS" panose="030F0702030302020204" pitchFamily="66" charset="0"/>
                        </a:rPr>
                        <a:t>negro</a:t>
                      </a:r>
                      <a:endParaRPr lang="en-GB" sz="3600" b="0" dirty="0">
                        <a:solidFill>
                          <a:schemeClr val="accent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 marL="36000" marR="3600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600" b="0" dirty="0" err="1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blanco</a:t>
                      </a:r>
                      <a:endParaRPr lang="en-GB" sz="3600" b="0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 marL="36000" marR="36000" anchor="ctr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600" b="0" dirty="0" err="1" smtClean="0">
                          <a:latin typeface="Comic Sans MS" panose="030F0702030302020204" pitchFamily="66" charset="0"/>
                        </a:rPr>
                        <a:t>rosa</a:t>
                      </a:r>
                      <a:endParaRPr lang="en-GB" sz="3600" b="0" dirty="0">
                        <a:latin typeface="Comic Sans MS" panose="030F0702030302020204" pitchFamily="66" charset="0"/>
                      </a:endParaRPr>
                    </a:p>
                  </a:txBody>
                  <a:tcPr marL="36000" marR="36000" anchor="ctr">
                    <a:solidFill>
                      <a:srgbClr val="FF81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600" b="0" dirty="0" err="1" smtClean="0">
                          <a:latin typeface="Comic Sans MS" panose="030F0702030302020204" pitchFamily="66" charset="0"/>
                        </a:rPr>
                        <a:t>violeta</a:t>
                      </a:r>
                      <a:endParaRPr lang="en-GB" sz="3600" b="0" dirty="0">
                        <a:latin typeface="Comic Sans MS" panose="030F0702030302020204" pitchFamily="66" charset="0"/>
                      </a:endParaRPr>
                    </a:p>
                  </a:txBody>
                  <a:tcPr marL="36000" marR="36000" anchor="ctr">
                    <a:solidFill>
                      <a:srgbClr val="7030A0"/>
                    </a:solidFill>
                  </a:tcPr>
                </a:tc>
              </a:tr>
              <a:tr h="2286000">
                <a:tc>
                  <a:txBody>
                    <a:bodyPr/>
                    <a:lstStyle/>
                    <a:p>
                      <a:pPr algn="ctr"/>
                      <a:r>
                        <a:rPr lang="en-GB" sz="3600" b="0" dirty="0" err="1" smtClean="0">
                          <a:latin typeface="Comic Sans MS" panose="030F0702030302020204" pitchFamily="66" charset="0"/>
                        </a:rPr>
                        <a:t>gris</a:t>
                      </a:r>
                      <a:endParaRPr lang="en-GB" sz="3600" b="0" dirty="0">
                        <a:latin typeface="Comic Sans MS" panose="030F0702030302020204" pitchFamily="66" charset="0"/>
                      </a:endParaRPr>
                    </a:p>
                  </a:txBody>
                  <a:tcPr marL="36000" marR="36000" anchor="ctr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600" b="0" dirty="0" err="1" smtClean="0">
                          <a:latin typeface="Comic Sans MS" panose="030F0702030302020204" pitchFamily="66" charset="0"/>
                        </a:rPr>
                        <a:t>marrón</a:t>
                      </a:r>
                      <a:endParaRPr lang="en-GB" sz="3600" b="0" dirty="0">
                        <a:latin typeface="Comic Sans MS" panose="030F0702030302020204" pitchFamily="66" charset="0"/>
                      </a:endParaRPr>
                    </a:p>
                  </a:txBody>
                  <a:tcPr marL="36000" marR="36000" anchor="ctr">
                    <a:solidFill>
                      <a:srgbClr val="6633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600" b="0" dirty="0" err="1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naranja</a:t>
                      </a:r>
                      <a:endParaRPr lang="en-GB" sz="3600" b="0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 marL="36000" marR="36000" anchor="ctr"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600" b="0" dirty="0" err="1" smtClean="0">
                          <a:latin typeface="Comic Sans MS" panose="030F0702030302020204" pitchFamily="66" charset="0"/>
                        </a:rPr>
                        <a:t>multicolor</a:t>
                      </a:r>
                      <a:endParaRPr lang="en-GB" sz="3600" b="0" dirty="0">
                        <a:latin typeface="Comic Sans MS" panose="030F0702030302020204" pitchFamily="66" charset="0"/>
                      </a:endParaRPr>
                    </a:p>
                  </a:txBody>
                  <a:tcPr marL="36000" marR="36000" anchor="ctr">
                    <a:gradFill>
                      <a:gsLst>
                        <a:gs pos="0">
                          <a:srgbClr val="A603AB"/>
                        </a:gs>
                        <a:gs pos="21001">
                          <a:srgbClr val="0819FB"/>
                        </a:gs>
                        <a:gs pos="35001">
                          <a:srgbClr val="1A8D48"/>
                        </a:gs>
                        <a:gs pos="52000">
                          <a:srgbClr val="FFFF00"/>
                        </a:gs>
                        <a:gs pos="73000">
                          <a:srgbClr val="EE3F17"/>
                        </a:gs>
                        <a:gs pos="88000">
                          <a:srgbClr val="E81766"/>
                        </a:gs>
                        <a:gs pos="100000">
                          <a:srgbClr val="A603AB"/>
                        </a:gs>
                      </a:gsLst>
                      <a:lin ang="5400000" scaled="0"/>
                    </a:gradFill>
                  </a:tcPr>
                </a:tc>
              </a:tr>
            </a:tbl>
          </a:graphicData>
        </a:graphic>
      </p:graphicFrame>
      <p:sp>
        <p:nvSpPr>
          <p:cNvPr id="3" name="Rectangle 2"/>
          <p:cNvSpPr/>
          <p:nvPr/>
        </p:nvSpPr>
        <p:spPr>
          <a:xfrm>
            <a:off x="0" y="4581128"/>
            <a:ext cx="2304256" cy="2276872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22816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8C161E"/>
          </a:solidFill>
          <a:ln w="9525">
            <a:solidFill>
              <a:srgbClr val="8C161E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4400">
              <a:solidFill>
                <a:srgbClr val="000000"/>
              </a:solidFill>
              <a:latin typeface="Comic Sans MS" pitchFamily="66" charset="0"/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94547827"/>
              </p:ext>
            </p:extLst>
          </p:nvPr>
        </p:nvGraphicFramePr>
        <p:xfrm>
          <a:off x="0" y="0"/>
          <a:ext cx="9144000" cy="6858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286000"/>
                <a:gridCol w="2286000"/>
                <a:gridCol w="2286000"/>
                <a:gridCol w="2286000"/>
              </a:tblGrid>
              <a:tr h="2286000">
                <a:tc>
                  <a:txBody>
                    <a:bodyPr/>
                    <a:lstStyle/>
                    <a:p>
                      <a:pPr algn="ctr"/>
                      <a:r>
                        <a:rPr lang="en-GB" sz="3600" b="0" dirty="0" err="1" smtClean="0">
                          <a:latin typeface="Comic Sans MS" panose="030F0702030302020204" pitchFamily="66" charset="0"/>
                        </a:rPr>
                        <a:t>rojo</a:t>
                      </a:r>
                      <a:endParaRPr lang="en-GB" sz="3600" b="0" dirty="0">
                        <a:latin typeface="Comic Sans MS" panose="030F0702030302020204" pitchFamily="66" charset="0"/>
                      </a:endParaRPr>
                    </a:p>
                  </a:txBody>
                  <a:tcPr marL="36000" marR="36000"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600" b="0" dirty="0" err="1" smtClean="0">
                          <a:latin typeface="Comic Sans MS" panose="030F0702030302020204" pitchFamily="66" charset="0"/>
                        </a:rPr>
                        <a:t>azul</a:t>
                      </a:r>
                      <a:endParaRPr lang="en-GB" sz="3600" b="0" dirty="0">
                        <a:latin typeface="Comic Sans MS" panose="030F0702030302020204" pitchFamily="66" charset="0"/>
                      </a:endParaRPr>
                    </a:p>
                  </a:txBody>
                  <a:tcPr marL="36000" marR="36000" anchor="ctr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600" b="0" dirty="0" err="1" smtClean="0">
                          <a:latin typeface="Comic Sans MS" panose="030F0702030302020204" pitchFamily="66" charset="0"/>
                        </a:rPr>
                        <a:t>amarillo</a:t>
                      </a:r>
                      <a:endParaRPr lang="en-GB" sz="3600" b="0" dirty="0">
                        <a:latin typeface="Comic Sans MS" panose="030F0702030302020204" pitchFamily="66" charset="0"/>
                      </a:endParaRPr>
                    </a:p>
                  </a:txBody>
                  <a:tcPr marL="36000" marR="3600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600" b="0" dirty="0" err="1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verde</a:t>
                      </a:r>
                      <a:endParaRPr lang="en-GB" sz="3600" b="0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 marL="36000" marR="36000" anchor="ctr">
                    <a:solidFill>
                      <a:srgbClr val="00FF00"/>
                    </a:solidFill>
                  </a:tcPr>
                </a:tc>
              </a:tr>
              <a:tr h="2286000">
                <a:tc>
                  <a:txBody>
                    <a:bodyPr/>
                    <a:lstStyle/>
                    <a:p>
                      <a:pPr algn="ctr"/>
                      <a:r>
                        <a:rPr lang="en-GB" sz="3600" b="0" dirty="0" smtClean="0">
                          <a:solidFill>
                            <a:schemeClr val="accent1"/>
                          </a:solidFill>
                          <a:latin typeface="Comic Sans MS" panose="030F0702030302020204" pitchFamily="66" charset="0"/>
                        </a:rPr>
                        <a:t>negro</a:t>
                      </a:r>
                      <a:endParaRPr lang="en-GB" sz="3600" b="0" dirty="0">
                        <a:solidFill>
                          <a:schemeClr val="accent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 marL="36000" marR="3600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600" b="0" dirty="0" err="1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blanco</a:t>
                      </a:r>
                      <a:endParaRPr lang="en-GB" sz="3600" b="0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 marL="36000" marR="36000" anchor="ctr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600" b="0" dirty="0" err="1" smtClean="0">
                          <a:latin typeface="Comic Sans MS" panose="030F0702030302020204" pitchFamily="66" charset="0"/>
                        </a:rPr>
                        <a:t>rosa</a:t>
                      </a:r>
                      <a:endParaRPr lang="en-GB" sz="3600" b="0" dirty="0">
                        <a:latin typeface="Comic Sans MS" panose="030F0702030302020204" pitchFamily="66" charset="0"/>
                      </a:endParaRPr>
                    </a:p>
                  </a:txBody>
                  <a:tcPr marL="36000" marR="36000" anchor="ctr">
                    <a:solidFill>
                      <a:srgbClr val="FF81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600" b="0" dirty="0" err="1" smtClean="0">
                          <a:latin typeface="Comic Sans MS" panose="030F0702030302020204" pitchFamily="66" charset="0"/>
                        </a:rPr>
                        <a:t>violeta</a:t>
                      </a:r>
                      <a:endParaRPr lang="en-GB" sz="3600" b="0" dirty="0">
                        <a:latin typeface="Comic Sans MS" panose="030F0702030302020204" pitchFamily="66" charset="0"/>
                      </a:endParaRPr>
                    </a:p>
                  </a:txBody>
                  <a:tcPr marL="36000" marR="36000" anchor="ctr">
                    <a:solidFill>
                      <a:srgbClr val="7030A0"/>
                    </a:solidFill>
                  </a:tcPr>
                </a:tc>
              </a:tr>
              <a:tr h="2286000">
                <a:tc>
                  <a:txBody>
                    <a:bodyPr/>
                    <a:lstStyle/>
                    <a:p>
                      <a:pPr algn="ctr"/>
                      <a:r>
                        <a:rPr lang="en-GB" sz="3600" b="0" dirty="0" err="1" smtClean="0">
                          <a:latin typeface="Comic Sans MS" panose="030F0702030302020204" pitchFamily="66" charset="0"/>
                        </a:rPr>
                        <a:t>gris</a:t>
                      </a:r>
                      <a:endParaRPr lang="en-GB" sz="3600" b="0" dirty="0">
                        <a:latin typeface="Comic Sans MS" panose="030F0702030302020204" pitchFamily="66" charset="0"/>
                      </a:endParaRPr>
                    </a:p>
                  </a:txBody>
                  <a:tcPr marL="36000" marR="36000" anchor="ctr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600" b="0" dirty="0" err="1" smtClean="0">
                          <a:latin typeface="Comic Sans MS" panose="030F0702030302020204" pitchFamily="66" charset="0"/>
                        </a:rPr>
                        <a:t>marrón</a:t>
                      </a:r>
                      <a:endParaRPr lang="en-GB" sz="3600" b="0" dirty="0">
                        <a:latin typeface="Comic Sans MS" panose="030F0702030302020204" pitchFamily="66" charset="0"/>
                      </a:endParaRPr>
                    </a:p>
                  </a:txBody>
                  <a:tcPr marL="36000" marR="36000" anchor="ctr">
                    <a:solidFill>
                      <a:srgbClr val="6633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600" b="0" dirty="0" err="1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naranja</a:t>
                      </a:r>
                      <a:endParaRPr lang="en-GB" sz="3600" b="0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 marL="36000" marR="36000" anchor="ctr"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600" b="0" dirty="0" err="1" smtClean="0">
                          <a:latin typeface="Comic Sans MS" panose="030F0702030302020204" pitchFamily="66" charset="0"/>
                        </a:rPr>
                        <a:t>multicolor</a:t>
                      </a:r>
                      <a:endParaRPr lang="en-GB" sz="3600" b="0" dirty="0">
                        <a:latin typeface="Comic Sans MS" panose="030F0702030302020204" pitchFamily="66" charset="0"/>
                      </a:endParaRPr>
                    </a:p>
                  </a:txBody>
                  <a:tcPr marL="36000" marR="36000" anchor="ctr">
                    <a:gradFill>
                      <a:gsLst>
                        <a:gs pos="0">
                          <a:srgbClr val="A603AB"/>
                        </a:gs>
                        <a:gs pos="21001">
                          <a:srgbClr val="0819FB"/>
                        </a:gs>
                        <a:gs pos="35001">
                          <a:srgbClr val="1A8D48"/>
                        </a:gs>
                        <a:gs pos="52000">
                          <a:srgbClr val="FFFF00"/>
                        </a:gs>
                        <a:gs pos="73000">
                          <a:srgbClr val="EE3F17"/>
                        </a:gs>
                        <a:gs pos="88000">
                          <a:srgbClr val="E81766"/>
                        </a:gs>
                        <a:gs pos="100000">
                          <a:srgbClr val="A603AB"/>
                        </a:gs>
                      </a:gsLst>
                      <a:lin ang="5400000" scaled="0"/>
                    </a:gradFill>
                  </a:tcPr>
                </a:tc>
              </a:tr>
            </a:tbl>
          </a:graphicData>
        </a:graphic>
      </p:graphicFrame>
      <p:sp>
        <p:nvSpPr>
          <p:cNvPr id="3" name="Rectangle 2"/>
          <p:cNvSpPr/>
          <p:nvPr/>
        </p:nvSpPr>
        <p:spPr>
          <a:xfrm>
            <a:off x="2267744" y="0"/>
            <a:ext cx="2304256" cy="2276872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17676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8C161E"/>
          </a:solidFill>
          <a:ln w="9525">
            <a:solidFill>
              <a:srgbClr val="8C161E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4400">
              <a:solidFill>
                <a:srgbClr val="000000"/>
              </a:solidFill>
              <a:latin typeface="Comic Sans MS" pitchFamily="66" charset="0"/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89212742"/>
              </p:ext>
            </p:extLst>
          </p:nvPr>
        </p:nvGraphicFramePr>
        <p:xfrm>
          <a:off x="0" y="0"/>
          <a:ext cx="9144000" cy="6858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286000"/>
                <a:gridCol w="2286000"/>
                <a:gridCol w="2286000"/>
                <a:gridCol w="2286000"/>
              </a:tblGrid>
              <a:tr h="2286000">
                <a:tc>
                  <a:txBody>
                    <a:bodyPr/>
                    <a:lstStyle/>
                    <a:p>
                      <a:pPr algn="ctr"/>
                      <a:r>
                        <a:rPr lang="en-GB" sz="3600" b="0" dirty="0" err="1" smtClean="0">
                          <a:latin typeface="Comic Sans MS" panose="030F0702030302020204" pitchFamily="66" charset="0"/>
                        </a:rPr>
                        <a:t>rojo</a:t>
                      </a:r>
                      <a:endParaRPr lang="en-GB" sz="3600" b="0" dirty="0">
                        <a:latin typeface="Comic Sans MS" panose="030F0702030302020204" pitchFamily="66" charset="0"/>
                      </a:endParaRPr>
                    </a:p>
                  </a:txBody>
                  <a:tcPr marL="36000" marR="36000"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600" b="0" dirty="0" err="1" smtClean="0">
                          <a:latin typeface="Comic Sans MS" panose="030F0702030302020204" pitchFamily="66" charset="0"/>
                        </a:rPr>
                        <a:t>azul</a:t>
                      </a:r>
                      <a:endParaRPr lang="en-GB" sz="3600" b="0" dirty="0">
                        <a:latin typeface="Comic Sans MS" panose="030F0702030302020204" pitchFamily="66" charset="0"/>
                      </a:endParaRPr>
                    </a:p>
                  </a:txBody>
                  <a:tcPr marL="36000" marR="36000" anchor="ctr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600" b="0" dirty="0" err="1" smtClean="0">
                          <a:latin typeface="Comic Sans MS" panose="030F0702030302020204" pitchFamily="66" charset="0"/>
                        </a:rPr>
                        <a:t>amarillo</a:t>
                      </a:r>
                      <a:endParaRPr lang="en-GB" sz="3600" b="0" dirty="0">
                        <a:latin typeface="Comic Sans MS" panose="030F0702030302020204" pitchFamily="66" charset="0"/>
                      </a:endParaRPr>
                    </a:p>
                  </a:txBody>
                  <a:tcPr marL="36000" marR="3600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600" b="0" dirty="0" err="1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verde</a:t>
                      </a:r>
                      <a:endParaRPr lang="en-GB" sz="3600" b="0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 marL="36000" marR="36000" anchor="ctr">
                    <a:solidFill>
                      <a:srgbClr val="00FF00"/>
                    </a:solidFill>
                  </a:tcPr>
                </a:tc>
              </a:tr>
              <a:tr h="2286000">
                <a:tc>
                  <a:txBody>
                    <a:bodyPr/>
                    <a:lstStyle/>
                    <a:p>
                      <a:pPr algn="ctr"/>
                      <a:r>
                        <a:rPr lang="en-GB" sz="3600" b="0" dirty="0" smtClean="0">
                          <a:solidFill>
                            <a:schemeClr val="accent1"/>
                          </a:solidFill>
                          <a:latin typeface="Comic Sans MS" panose="030F0702030302020204" pitchFamily="66" charset="0"/>
                        </a:rPr>
                        <a:t>negro</a:t>
                      </a:r>
                      <a:endParaRPr lang="en-GB" sz="3600" b="0" dirty="0">
                        <a:solidFill>
                          <a:schemeClr val="accent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 marL="36000" marR="3600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600" b="0" dirty="0" err="1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blanco</a:t>
                      </a:r>
                      <a:endParaRPr lang="en-GB" sz="3600" b="0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 marL="36000" marR="36000" anchor="ctr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600" b="0" dirty="0" err="1" smtClean="0">
                          <a:latin typeface="Comic Sans MS" panose="030F0702030302020204" pitchFamily="66" charset="0"/>
                        </a:rPr>
                        <a:t>rosa</a:t>
                      </a:r>
                      <a:endParaRPr lang="en-GB" sz="3600" b="0" dirty="0">
                        <a:latin typeface="Comic Sans MS" panose="030F0702030302020204" pitchFamily="66" charset="0"/>
                      </a:endParaRPr>
                    </a:p>
                  </a:txBody>
                  <a:tcPr marL="36000" marR="36000" anchor="ctr">
                    <a:solidFill>
                      <a:srgbClr val="FF81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600" b="0" dirty="0" err="1" smtClean="0">
                          <a:latin typeface="Comic Sans MS" panose="030F0702030302020204" pitchFamily="66" charset="0"/>
                        </a:rPr>
                        <a:t>violeta</a:t>
                      </a:r>
                      <a:endParaRPr lang="en-GB" sz="3600" b="0" dirty="0">
                        <a:latin typeface="Comic Sans MS" panose="030F0702030302020204" pitchFamily="66" charset="0"/>
                      </a:endParaRPr>
                    </a:p>
                  </a:txBody>
                  <a:tcPr marL="36000" marR="36000" anchor="ctr">
                    <a:solidFill>
                      <a:srgbClr val="7030A0"/>
                    </a:solidFill>
                  </a:tcPr>
                </a:tc>
              </a:tr>
              <a:tr h="2286000">
                <a:tc>
                  <a:txBody>
                    <a:bodyPr/>
                    <a:lstStyle/>
                    <a:p>
                      <a:pPr algn="ctr"/>
                      <a:r>
                        <a:rPr lang="en-GB" sz="3600" b="0" dirty="0" err="1" smtClean="0">
                          <a:latin typeface="Comic Sans MS" panose="030F0702030302020204" pitchFamily="66" charset="0"/>
                        </a:rPr>
                        <a:t>gris</a:t>
                      </a:r>
                      <a:endParaRPr lang="en-GB" sz="3600" b="0" dirty="0">
                        <a:latin typeface="Comic Sans MS" panose="030F0702030302020204" pitchFamily="66" charset="0"/>
                      </a:endParaRPr>
                    </a:p>
                  </a:txBody>
                  <a:tcPr marL="36000" marR="36000" anchor="ctr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600" b="0" dirty="0" err="1" smtClean="0">
                          <a:latin typeface="Comic Sans MS" panose="030F0702030302020204" pitchFamily="66" charset="0"/>
                        </a:rPr>
                        <a:t>marrón</a:t>
                      </a:r>
                      <a:endParaRPr lang="en-GB" sz="3600" b="0" dirty="0">
                        <a:latin typeface="Comic Sans MS" panose="030F0702030302020204" pitchFamily="66" charset="0"/>
                      </a:endParaRPr>
                    </a:p>
                  </a:txBody>
                  <a:tcPr marL="36000" marR="36000" anchor="ctr">
                    <a:solidFill>
                      <a:srgbClr val="6633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600" b="0" dirty="0" err="1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naranja</a:t>
                      </a:r>
                      <a:endParaRPr lang="en-GB" sz="3600" b="0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 marL="36000" marR="36000" anchor="ctr"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600" b="0" dirty="0" err="1" smtClean="0">
                          <a:latin typeface="Comic Sans MS" panose="030F0702030302020204" pitchFamily="66" charset="0"/>
                        </a:rPr>
                        <a:t>multicolor</a:t>
                      </a:r>
                      <a:endParaRPr lang="en-GB" sz="3600" b="0" dirty="0">
                        <a:latin typeface="Comic Sans MS" panose="030F0702030302020204" pitchFamily="66" charset="0"/>
                      </a:endParaRPr>
                    </a:p>
                  </a:txBody>
                  <a:tcPr marL="36000" marR="36000" anchor="ctr">
                    <a:gradFill>
                      <a:gsLst>
                        <a:gs pos="0">
                          <a:srgbClr val="A603AB"/>
                        </a:gs>
                        <a:gs pos="21001">
                          <a:srgbClr val="0819FB"/>
                        </a:gs>
                        <a:gs pos="35001">
                          <a:srgbClr val="1A8D48"/>
                        </a:gs>
                        <a:gs pos="52000">
                          <a:srgbClr val="FFFF00"/>
                        </a:gs>
                        <a:gs pos="73000">
                          <a:srgbClr val="EE3F17"/>
                        </a:gs>
                        <a:gs pos="88000">
                          <a:srgbClr val="E81766"/>
                        </a:gs>
                        <a:gs pos="100000">
                          <a:srgbClr val="A603AB"/>
                        </a:gs>
                      </a:gsLst>
                      <a:lin ang="5400000" scaled="0"/>
                    </a:gradFill>
                  </a:tcPr>
                </a:tc>
              </a:tr>
            </a:tbl>
          </a:graphicData>
        </a:graphic>
      </p:graphicFrame>
      <p:sp>
        <p:nvSpPr>
          <p:cNvPr id="3" name="Rectangle 2"/>
          <p:cNvSpPr/>
          <p:nvPr/>
        </p:nvSpPr>
        <p:spPr>
          <a:xfrm>
            <a:off x="6876256" y="4581128"/>
            <a:ext cx="2304256" cy="2276872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39062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8C161E"/>
          </a:solidFill>
          <a:ln w="9525">
            <a:solidFill>
              <a:srgbClr val="8C161E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4400">
              <a:solidFill>
                <a:srgbClr val="000000"/>
              </a:solidFill>
              <a:latin typeface="Comic Sans MS" pitchFamily="66" charset="0"/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76031551"/>
              </p:ext>
            </p:extLst>
          </p:nvPr>
        </p:nvGraphicFramePr>
        <p:xfrm>
          <a:off x="0" y="0"/>
          <a:ext cx="9144000" cy="6858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286000"/>
                <a:gridCol w="2286000"/>
                <a:gridCol w="2286000"/>
                <a:gridCol w="2286000"/>
              </a:tblGrid>
              <a:tr h="2286000">
                <a:tc>
                  <a:txBody>
                    <a:bodyPr/>
                    <a:lstStyle/>
                    <a:p>
                      <a:pPr algn="ctr"/>
                      <a:r>
                        <a:rPr lang="en-GB" sz="3600" b="0" dirty="0" err="1" smtClean="0">
                          <a:latin typeface="Comic Sans MS" panose="030F0702030302020204" pitchFamily="66" charset="0"/>
                        </a:rPr>
                        <a:t>rojo</a:t>
                      </a:r>
                      <a:endParaRPr lang="en-GB" sz="3600" b="0" dirty="0">
                        <a:latin typeface="Comic Sans MS" panose="030F0702030302020204" pitchFamily="66" charset="0"/>
                      </a:endParaRPr>
                    </a:p>
                  </a:txBody>
                  <a:tcPr marL="36000" marR="36000"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600" b="0" dirty="0" err="1" smtClean="0">
                          <a:latin typeface="Comic Sans MS" panose="030F0702030302020204" pitchFamily="66" charset="0"/>
                        </a:rPr>
                        <a:t>azul</a:t>
                      </a:r>
                      <a:endParaRPr lang="en-GB" sz="3600" b="0" dirty="0">
                        <a:latin typeface="Comic Sans MS" panose="030F0702030302020204" pitchFamily="66" charset="0"/>
                      </a:endParaRPr>
                    </a:p>
                  </a:txBody>
                  <a:tcPr marL="36000" marR="36000" anchor="ctr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600" b="0" dirty="0" err="1" smtClean="0">
                          <a:latin typeface="Comic Sans MS" panose="030F0702030302020204" pitchFamily="66" charset="0"/>
                        </a:rPr>
                        <a:t>amarillo</a:t>
                      </a:r>
                      <a:endParaRPr lang="en-GB" sz="3600" b="0" dirty="0">
                        <a:latin typeface="Comic Sans MS" panose="030F0702030302020204" pitchFamily="66" charset="0"/>
                      </a:endParaRPr>
                    </a:p>
                  </a:txBody>
                  <a:tcPr marL="36000" marR="3600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600" b="0" dirty="0" err="1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verde</a:t>
                      </a:r>
                      <a:endParaRPr lang="en-GB" sz="3600" b="0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 marL="36000" marR="36000" anchor="ctr">
                    <a:solidFill>
                      <a:srgbClr val="00FF00"/>
                    </a:solidFill>
                  </a:tcPr>
                </a:tc>
              </a:tr>
              <a:tr h="2286000">
                <a:tc>
                  <a:txBody>
                    <a:bodyPr/>
                    <a:lstStyle/>
                    <a:p>
                      <a:pPr algn="ctr"/>
                      <a:r>
                        <a:rPr lang="en-GB" sz="3600" b="0" dirty="0" smtClean="0">
                          <a:solidFill>
                            <a:schemeClr val="accent1"/>
                          </a:solidFill>
                          <a:latin typeface="Comic Sans MS" panose="030F0702030302020204" pitchFamily="66" charset="0"/>
                        </a:rPr>
                        <a:t>negro</a:t>
                      </a:r>
                      <a:endParaRPr lang="en-GB" sz="3600" b="0" dirty="0">
                        <a:solidFill>
                          <a:schemeClr val="accent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 marL="36000" marR="3600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600" b="0" dirty="0" err="1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blanco</a:t>
                      </a:r>
                      <a:endParaRPr lang="en-GB" sz="3600" b="0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 marL="36000" marR="36000" anchor="ctr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600" b="0" dirty="0" err="1" smtClean="0">
                          <a:latin typeface="Comic Sans MS" panose="030F0702030302020204" pitchFamily="66" charset="0"/>
                        </a:rPr>
                        <a:t>rosa</a:t>
                      </a:r>
                      <a:endParaRPr lang="en-GB" sz="3600" b="0" dirty="0">
                        <a:latin typeface="Comic Sans MS" panose="030F0702030302020204" pitchFamily="66" charset="0"/>
                      </a:endParaRPr>
                    </a:p>
                  </a:txBody>
                  <a:tcPr marL="36000" marR="36000" anchor="ctr">
                    <a:solidFill>
                      <a:srgbClr val="FF81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600" b="0" dirty="0" err="1" smtClean="0">
                          <a:latin typeface="Comic Sans MS" panose="030F0702030302020204" pitchFamily="66" charset="0"/>
                        </a:rPr>
                        <a:t>violeta</a:t>
                      </a:r>
                      <a:endParaRPr lang="en-GB" sz="3600" b="0" dirty="0">
                        <a:latin typeface="Comic Sans MS" panose="030F0702030302020204" pitchFamily="66" charset="0"/>
                      </a:endParaRPr>
                    </a:p>
                  </a:txBody>
                  <a:tcPr marL="36000" marR="36000" anchor="ctr">
                    <a:solidFill>
                      <a:srgbClr val="7030A0"/>
                    </a:solidFill>
                  </a:tcPr>
                </a:tc>
              </a:tr>
              <a:tr h="2286000">
                <a:tc>
                  <a:txBody>
                    <a:bodyPr/>
                    <a:lstStyle/>
                    <a:p>
                      <a:pPr algn="ctr"/>
                      <a:r>
                        <a:rPr lang="en-GB" sz="3600" b="0" dirty="0" err="1" smtClean="0">
                          <a:latin typeface="Comic Sans MS" panose="030F0702030302020204" pitchFamily="66" charset="0"/>
                        </a:rPr>
                        <a:t>gris</a:t>
                      </a:r>
                      <a:endParaRPr lang="en-GB" sz="3600" b="0" dirty="0">
                        <a:latin typeface="Comic Sans MS" panose="030F0702030302020204" pitchFamily="66" charset="0"/>
                      </a:endParaRPr>
                    </a:p>
                  </a:txBody>
                  <a:tcPr marL="36000" marR="36000" anchor="ctr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600" b="0" dirty="0" err="1" smtClean="0">
                          <a:latin typeface="Comic Sans MS" panose="030F0702030302020204" pitchFamily="66" charset="0"/>
                        </a:rPr>
                        <a:t>marrón</a:t>
                      </a:r>
                      <a:endParaRPr lang="en-GB" sz="3600" b="0" dirty="0">
                        <a:latin typeface="Comic Sans MS" panose="030F0702030302020204" pitchFamily="66" charset="0"/>
                      </a:endParaRPr>
                    </a:p>
                  </a:txBody>
                  <a:tcPr marL="36000" marR="36000" anchor="ctr">
                    <a:solidFill>
                      <a:srgbClr val="6633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600" b="0" dirty="0" err="1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naranja</a:t>
                      </a:r>
                      <a:endParaRPr lang="en-GB" sz="3600" b="0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 marL="36000" marR="36000" anchor="ctr"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600" b="0" dirty="0" err="1" smtClean="0">
                          <a:latin typeface="Comic Sans MS" panose="030F0702030302020204" pitchFamily="66" charset="0"/>
                        </a:rPr>
                        <a:t>multicolor</a:t>
                      </a:r>
                      <a:endParaRPr lang="en-GB" sz="3600" b="0" dirty="0">
                        <a:latin typeface="Comic Sans MS" panose="030F0702030302020204" pitchFamily="66" charset="0"/>
                      </a:endParaRPr>
                    </a:p>
                  </a:txBody>
                  <a:tcPr marL="36000" marR="36000" anchor="ctr">
                    <a:gradFill>
                      <a:gsLst>
                        <a:gs pos="0">
                          <a:srgbClr val="A603AB"/>
                        </a:gs>
                        <a:gs pos="21001">
                          <a:srgbClr val="0819FB"/>
                        </a:gs>
                        <a:gs pos="35001">
                          <a:srgbClr val="1A8D48"/>
                        </a:gs>
                        <a:gs pos="52000">
                          <a:srgbClr val="FFFF00"/>
                        </a:gs>
                        <a:gs pos="73000">
                          <a:srgbClr val="EE3F17"/>
                        </a:gs>
                        <a:gs pos="88000">
                          <a:srgbClr val="E81766"/>
                        </a:gs>
                        <a:gs pos="100000">
                          <a:srgbClr val="A603AB"/>
                        </a:gs>
                      </a:gsLst>
                      <a:lin ang="5400000" scaled="0"/>
                    </a:gradFill>
                  </a:tcPr>
                </a:tc>
              </a:tr>
            </a:tbl>
          </a:graphicData>
        </a:graphic>
      </p:graphicFrame>
      <p:sp>
        <p:nvSpPr>
          <p:cNvPr id="3" name="Rectangle 2"/>
          <p:cNvSpPr/>
          <p:nvPr/>
        </p:nvSpPr>
        <p:spPr>
          <a:xfrm>
            <a:off x="4543761" y="2273349"/>
            <a:ext cx="2304256" cy="2276872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88244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8C161E"/>
          </a:solidFill>
          <a:ln w="9525">
            <a:solidFill>
              <a:srgbClr val="8C161E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4400">
              <a:solidFill>
                <a:srgbClr val="000000"/>
              </a:solidFill>
              <a:latin typeface="Comic Sans MS" pitchFamily="66" charset="0"/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87605432"/>
              </p:ext>
            </p:extLst>
          </p:nvPr>
        </p:nvGraphicFramePr>
        <p:xfrm>
          <a:off x="0" y="0"/>
          <a:ext cx="9144000" cy="6858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286000"/>
                <a:gridCol w="2286000"/>
                <a:gridCol w="2286000"/>
                <a:gridCol w="2286000"/>
              </a:tblGrid>
              <a:tr h="2286000">
                <a:tc>
                  <a:txBody>
                    <a:bodyPr/>
                    <a:lstStyle/>
                    <a:p>
                      <a:pPr algn="ctr"/>
                      <a:r>
                        <a:rPr lang="en-GB" sz="3600" b="0" dirty="0" err="1" smtClean="0">
                          <a:latin typeface="Comic Sans MS" panose="030F0702030302020204" pitchFamily="66" charset="0"/>
                        </a:rPr>
                        <a:t>rojo</a:t>
                      </a:r>
                      <a:endParaRPr lang="en-GB" sz="3600" b="0" dirty="0">
                        <a:latin typeface="Comic Sans MS" panose="030F0702030302020204" pitchFamily="66" charset="0"/>
                      </a:endParaRPr>
                    </a:p>
                  </a:txBody>
                  <a:tcPr marL="36000" marR="36000"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600" b="0" dirty="0" err="1" smtClean="0">
                          <a:latin typeface="Comic Sans MS" panose="030F0702030302020204" pitchFamily="66" charset="0"/>
                        </a:rPr>
                        <a:t>azul</a:t>
                      </a:r>
                      <a:endParaRPr lang="en-GB" sz="3600" b="0" dirty="0">
                        <a:latin typeface="Comic Sans MS" panose="030F0702030302020204" pitchFamily="66" charset="0"/>
                      </a:endParaRPr>
                    </a:p>
                  </a:txBody>
                  <a:tcPr marL="36000" marR="36000" anchor="ctr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600" b="0" dirty="0" err="1" smtClean="0">
                          <a:latin typeface="Comic Sans MS" panose="030F0702030302020204" pitchFamily="66" charset="0"/>
                        </a:rPr>
                        <a:t>amarillo</a:t>
                      </a:r>
                      <a:endParaRPr lang="en-GB" sz="3600" b="0" dirty="0">
                        <a:latin typeface="Comic Sans MS" panose="030F0702030302020204" pitchFamily="66" charset="0"/>
                      </a:endParaRPr>
                    </a:p>
                  </a:txBody>
                  <a:tcPr marL="36000" marR="3600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600" b="0" dirty="0" err="1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verde</a:t>
                      </a:r>
                      <a:endParaRPr lang="en-GB" sz="3600" b="0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 marL="36000" marR="36000" anchor="ctr">
                    <a:solidFill>
                      <a:srgbClr val="00FF00"/>
                    </a:solidFill>
                  </a:tcPr>
                </a:tc>
              </a:tr>
              <a:tr h="2286000">
                <a:tc>
                  <a:txBody>
                    <a:bodyPr/>
                    <a:lstStyle/>
                    <a:p>
                      <a:pPr algn="ctr"/>
                      <a:r>
                        <a:rPr lang="en-GB" sz="3600" b="0" dirty="0" smtClean="0">
                          <a:solidFill>
                            <a:schemeClr val="accent1"/>
                          </a:solidFill>
                          <a:latin typeface="Comic Sans MS" panose="030F0702030302020204" pitchFamily="66" charset="0"/>
                        </a:rPr>
                        <a:t>negro</a:t>
                      </a:r>
                      <a:endParaRPr lang="en-GB" sz="3600" b="0" dirty="0">
                        <a:solidFill>
                          <a:schemeClr val="accent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 marL="36000" marR="3600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600" b="0" dirty="0" err="1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blanco</a:t>
                      </a:r>
                      <a:endParaRPr lang="en-GB" sz="3600" b="0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 marL="36000" marR="36000" anchor="ctr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600" b="0" dirty="0" err="1" smtClean="0">
                          <a:latin typeface="Comic Sans MS" panose="030F0702030302020204" pitchFamily="66" charset="0"/>
                        </a:rPr>
                        <a:t>rosa</a:t>
                      </a:r>
                      <a:endParaRPr lang="en-GB" sz="3600" b="0" dirty="0">
                        <a:latin typeface="Comic Sans MS" panose="030F0702030302020204" pitchFamily="66" charset="0"/>
                      </a:endParaRPr>
                    </a:p>
                  </a:txBody>
                  <a:tcPr marL="36000" marR="36000" anchor="ctr">
                    <a:solidFill>
                      <a:srgbClr val="FF81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600" b="0" dirty="0" err="1" smtClean="0">
                          <a:latin typeface="Comic Sans MS" panose="030F0702030302020204" pitchFamily="66" charset="0"/>
                        </a:rPr>
                        <a:t>violeta</a:t>
                      </a:r>
                      <a:endParaRPr lang="en-GB" sz="3600" b="0" dirty="0">
                        <a:latin typeface="Comic Sans MS" panose="030F0702030302020204" pitchFamily="66" charset="0"/>
                      </a:endParaRPr>
                    </a:p>
                  </a:txBody>
                  <a:tcPr marL="36000" marR="36000" anchor="ctr">
                    <a:solidFill>
                      <a:srgbClr val="7030A0"/>
                    </a:solidFill>
                  </a:tcPr>
                </a:tc>
              </a:tr>
              <a:tr h="2286000">
                <a:tc>
                  <a:txBody>
                    <a:bodyPr/>
                    <a:lstStyle/>
                    <a:p>
                      <a:pPr algn="ctr"/>
                      <a:r>
                        <a:rPr lang="en-GB" sz="3600" b="0" dirty="0" err="1" smtClean="0">
                          <a:latin typeface="Comic Sans MS" panose="030F0702030302020204" pitchFamily="66" charset="0"/>
                        </a:rPr>
                        <a:t>gris</a:t>
                      </a:r>
                      <a:endParaRPr lang="en-GB" sz="3600" b="0" dirty="0">
                        <a:latin typeface="Comic Sans MS" panose="030F0702030302020204" pitchFamily="66" charset="0"/>
                      </a:endParaRPr>
                    </a:p>
                  </a:txBody>
                  <a:tcPr marL="36000" marR="36000" anchor="ctr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600" b="0" dirty="0" err="1" smtClean="0">
                          <a:latin typeface="Comic Sans MS" panose="030F0702030302020204" pitchFamily="66" charset="0"/>
                        </a:rPr>
                        <a:t>marrón</a:t>
                      </a:r>
                      <a:endParaRPr lang="en-GB" sz="3600" b="0" dirty="0">
                        <a:latin typeface="Comic Sans MS" panose="030F0702030302020204" pitchFamily="66" charset="0"/>
                      </a:endParaRPr>
                    </a:p>
                  </a:txBody>
                  <a:tcPr marL="36000" marR="36000" anchor="ctr">
                    <a:solidFill>
                      <a:srgbClr val="6633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600" b="0" dirty="0" err="1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naranja</a:t>
                      </a:r>
                      <a:endParaRPr lang="en-GB" sz="3600" b="0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 marL="36000" marR="36000" anchor="ctr"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600" b="0" dirty="0" err="1" smtClean="0">
                          <a:latin typeface="Comic Sans MS" panose="030F0702030302020204" pitchFamily="66" charset="0"/>
                        </a:rPr>
                        <a:t>multicolor</a:t>
                      </a:r>
                      <a:endParaRPr lang="en-GB" sz="3600" b="0" dirty="0">
                        <a:latin typeface="Comic Sans MS" panose="030F0702030302020204" pitchFamily="66" charset="0"/>
                      </a:endParaRPr>
                    </a:p>
                  </a:txBody>
                  <a:tcPr marL="36000" marR="36000" anchor="ctr">
                    <a:gradFill>
                      <a:gsLst>
                        <a:gs pos="0">
                          <a:srgbClr val="A603AB"/>
                        </a:gs>
                        <a:gs pos="21001">
                          <a:srgbClr val="0819FB"/>
                        </a:gs>
                        <a:gs pos="35001">
                          <a:srgbClr val="1A8D48"/>
                        </a:gs>
                        <a:gs pos="52000">
                          <a:srgbClr val="FFFF00"/>
                        </a:gs>
                        <a:gs pos="73000">
                          <a:srgbClr val="EE3F17"/>
                        </a:gs>
                        <a:gs pos="88000">
                          <a:srgbClr val="E81766"/>
                        </a:gs>
                        <a:gs pos="100000">
                          <a:srgbClr val="A603AB"/>
                        </a:gs>
                      </a:gsLst>
                      <a:lin ang="5400000" scaled="0"/>
                    </a:gradFill>
                  </a:tcPr>
                </a:tc>
              </a:tr>
            </a:tbl>
          </a:graphicData>
        </a:graphic>
      </p:graphicFrame>
      <p:sp>
        <p:nvSpPr>
          <p:cNvPr id="3" name="Rectangle 2"/>
          <p:cNvSpPr/>
          <p:nvPr/>
        </p:nvSpPr>
        <p:spPr>
          <a:xfrm>
            <a:off x="6846338" y="0"/>
            <a:ext cx="2304256" cy="2276872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849726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8C161E"/>
          </a:solidFill>
          <a:ln w="9525">
            <a:solidFill>
              <a:srgbClr val="8C161E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4400">
              <a:solidFill>
                <a:srgbClr val="000000"/>
              </a:solidFill>
              <a:latin typeface="Comic Sans MS" pitchFamily="66" charset="0"/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25632128"/>
              </p:ext>
            </p:extLst>
          </p:nvPr>
        </p:nvGraphicFramePr>
        <p:xfrm>
          <a:off x="0" y="0"/>
          <a:ext cx="9144000" cy="6858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286000"/>
                <a:gridCol w="2286000"/>
                <a:gridCol w="2286000"/>
                <a:gridCol w="2286000"/>
              </a:tblGrid>
              <a:tr h="2286000">
                <a:tc>
                  <a:txBody>
                    <a:bodyPr/>
                    <a:lstStyle/>
                    <a:p>
                      <a:pPr algn="ctr"/>
                      <a:r>
                        <a:rPr lang="en-GB" sz="3600" b="0" dirty="0" err="1" smtClean="0">
                          <a:latin typeface="Comic Sans MS" panose="030F0702030302020204" pitchFamily="66" charset="0"/>
                        </a:rPr>
                        <a:t>rojo</a:t>
                      </a:r>
                      <a:endParaRPr lang="en-GB" sz="3600" b="0" dirty="0">
                        <a:latin typeface="Comic Sans MS" panose="030F0702030302020204" pitchFamily="66" charset="0"/>
                      </a:endParaRPr>
                    </a:p>
                  </a:txBody>
                  <a:tcPr marL="36000" marR="36000"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600" b="0" dirty="0" err="1" smtClean="0">
                          <a:latin typeface="Comic Sans MS" panose="030F0702030302020204" pitchFamily="66" charset="0"/>
                        </a:rPr>
                        <a:t>azul</a:t>
                      </a:r>
                      <a:endParaRPr lang="en-GB" sz="3600" b="0" dirty="0">
                        <a:latin typeface="Comic Sans MS" panose="030F0702030302020204" pitchFamily="66" charset="0"/>
                      </a:endParaRPr>
                    </a:p>
                  </a:txBody>
                  <a:tcPr marL="36000" marR="36000" anchor="ctr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600" b="0" dirty="0" err="1" smtClean="0">
                          <a:latin typeface="Comic Sans MS" panose="030F0702030302020204" pitchFamily="66" charset="0"/>
                        </a:rPr>
                        <a:t>amarillo</a:t>
                      </a:r>
                      <a:endParaRPr lang="en-GB" sz="3600" b="0" dirty="0">
                        <a:latin typeface="Comic Sans MS" panose="030F0702030302020204" pitchFamily="66" charset="0"/>
                      </a:endParaRPr>
                    </a:p>
                  </a:txBody>
                  <a:tcPr marL="36000" marR="3600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600" b="0" dirty="0" err="1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verde</a:t>
                      </a:r>
                      <a:endParaRPr lang="en-GB" sz="3600" b="0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 marL="36000" marR="36000" anchor="ctr">
                    <a:solidFill>
                      <a:srgbClr val="00FF00"/>
                    </a:solidFill>
                  </a:tcPr>
                </a:tc>
              </a:tr>
              <a:tr h="2286000">
                <a:tc>
                  <a:txBody>
                    <a:bodyPr/>
                    <a:lstStyle/>
                    <a:p>
                      <a:pPr algn="ctr"/>
                      <a:r>
                        <a:rPr lang="en-GB" sz="3600" b="0" dirty="0" smtClean="0">
                          <a:solidFill>
                            <a:schemeClr val="accent1"/>
                          </a:solidFill>
                          <a:latin typeface="Comic Sans MS" panose="030F0702030302020204" pitchFamily="66" charset="0"/>
                        </a:rPr>
                        <a:t>negro</a:t>
                      </a:r>
                      <a:endParaRPr lang="en-GB" sz="3600" b="0" dirty="0">
                        <a:solidFill>
                          <a:schemeClr val="accent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 marL="36000" marR="3600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600" b="0" dirty="0" err="1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blanco</a:t>
                      </a:r>
                      <a:endParaRPr lang="en-GB" sz="3600" b="0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 marL="36000" marR="36000" anchor="ctr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600" b="0" dirty="0" err="1" smtClean="0">
                          <a:latin typeface="Comic Sans MS" panose="030F0702030302020204" pitchFamily="66" charset="0"/>
                        </a:rPr>
                        <a:t>rosa</a:t>
                      </a:r>
                      <a:endParaRPr lang="en-GB" sz="3600" b="0" dirty="0">
                        <a:latin typeface="Comic Sans MS" panose="030F0702030302020204" pitchFamily="66" charset="0"/>
                      </a:endParaRPr>
                    </a:p>
                  </a:txBody>
                  <a:tcPr marL="36000" marR="36000" anchor="ctr">
                    <a:solidFill>
                      <a:srgbClr val="FF81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600" b="0" dirty="0" err="1" smtClean="0">
                          <a:latin typeface="Comic Sans MS" panose="030F0702030302020204" pitchFamily="66" charset="0"/>
                        </a:rPr>
                        <a:t>violeta</a:t>
                      </a:r>
                      <a:endParaRPr lang="en-GB" sz="3600" b="0" dirty="0">
                        <a:latin typeface="Comic Sans MS" panose="030F0702030302020204" pitchFamily="66" charset="0"/>
                      </a:endParaRPr>
                    </a:p>
                  </a:txBody>
                  <a:tcPr marL="36000" marR="36000" anchor="ctr">
                    <a:solidFill>
                      <a:srgbClr val="7030A0"/>
                    </a:solidFill>
                  </a:tcPr>
                </a:tc>
              </a:tr>
              <a:tr h="2286000">
                <a:tc>
                  <a:txBody>
                    <a:bodyPr/>
                    <a:lstStyle/>
                    <a:p>
                      <a:pPr algn="ctr"/>
                      <a:r>
                        <a:rPr lang="en-GB" sz="3600" b="0" dirty="0" err="1" smtClean="0">
                          <a:latin typeface="Comic Sans MS" panose="030F0702030302020204" pitchFamily="66" charset="0"/>
                        </a:rPr>
                        <a:t>gris</a:t>
                      </a:r>
                      <a:endParaRPr lang="en-GB" sz="3600" b="0" dirty="0">
                        <a:latin typeface="Comic Sans MS" panose="030F0702030302020204" pitchFamily="66" charset="0"/>
                      </a:endParaRPr>
                    </a:p>
                  </a:txBody>
                  <a:tcPr marL="36000" marR="36000" anchor="ctr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600" b="0" dirty="0" err="1" smtClean="0">
                          <a:latin typeface="Comic Sans MS" panose="030F0702030302020204" pitchFamily="66" charset="0"/>
                        </a:rPr>
                        <a:t>marrón</a:t>
                      </a:r>
                      <a:endParaRPr lang="en-GB" sz="3600" b="0" dirty="0">
                        <a:latin typeface="Comic Sans MS" panose="030F0702030302020204" pitchFamily="66" charset="0"/>
                      </a:endParaRPr>
                    </a:p>
                  </a:txBody>
                  <a:tcPr marL="36000" marR="36000" anchor="ctr">
                    <a:solidFill>
                      <a:srgbClr val="6633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600" b="0" dirty="0" err="1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naranja</a:t>
                      </a:r>
                      <a:endParaRPr lang="en-GB" sz="3600" b="0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 marL="36000" marR="36000" anchor="ctr"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600" b="0" dirty="0" err="1" smtClean="0">
                          <a:latin typeface="Comic Sans MS" panose="030F0702030302020204" pitchFamily="66" charset="0"/>
                        </a:rPr>
                        <a:t>multicolor</a:t>
                      </a:r>
                      <a:endParaRPr lang="en-GB" sz="3600" b="0" dirty="0">
                        <a:latin typeface="Comic Sans MS" panose="030F0702030302020204" pitchFamily="66" charset="0"/>
                      </a:endParaRPr>
                    </a:p>
                  </a:txBody>
                  <a:tcPr marL="36000" marR="36000" anchor="ctr">
                    <a:gradFill>
                      <a:gsLst>
                        <a:gs pos="0">
                          <a:srgbClr val="A603AB"/>
                        </a:gs>
                        <a:gs pos="21001">
                          <a:srgbClr val="0819FB"/>
                        </a:gs>
                        <a:gs pos="35001">
                          <a:srgbClr val="1A8D48"/>
                        </a:gs>
                        <a:gs pos="52000">
                          <a:srgbClr val="FFFF00"/>
                        </a:gs>
                        <a:gs pos="73000">
                          <a:srgbClr val="EE3F17"/>
                        </a:gs>
                        <a:gs pos="88000">
                          <a:srgbClr val="E81766"/>
                        </a:gs>
                        <a:gs pos="100000">
                          <a:srgbClr val="A603AB"/>
                        </a:gs>
                      </a:gsLst>
                      <a:lin ang="5400000" scaled="0"/>
                    </a:gradFill>
                  </a:tcPr>
                </a:tc>
              </a:tr>
            </a:tbl>
          </a:graphicData>
        </a:graphic>
      </p:graphicFrame>
      <p:sp>
        <p:nvSpPr>
          <p:cNvPr id="3" name="Rectangle 2"/>
          <p:cNvSpPr/>
          <p:nvPr/>
        </p:nvSpPr>
        <p:spPr>
          <a:xfrm>
            <a:off x="4572000" y="4581128"/>
            <a:ext cx="2304256" cy="2276872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99290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8C161E"/>
          </a:solidFill>
          <a:ln w="9525">
            <a:solidFill>
              <a:srgbClr val="8C161E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4400">
              <a:solidFill>
                <a:srgbClr val="000000"/>
              </a:solidFill>
              <a:latin typeface="Comic Sans MS" pitchFamily="66" charset="0"/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64434471"/>
              </p:ext>
            </p:extLst>
          </p:nvPr>
        </p:nvGraphicFramePr>
        <p:xfrm>
          <a:off x="0" y="0"/>
          <a:ext cx="9144000" cy="6858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286000"/>
                <a:gridCol w="2286000"/>
                <a:gridCol w="2286000"/>
                <a:gridCol w="2286000"/>
              </a:tblGrid>
              <a:tr h="2286000">
                <a:tc>
                  <a:txBody>
                    <a:bodyPr/>
                    <a:lstStyle/>
                    <a:p>
                      <a:pPr algn="ctr"/>
                      <a:r>
                        <a:rPr lang="en-GB" sz="3600" b="0" dirty="0" err="1" smtClean="0">
                          <a:latin typeface="Comic Sans MS" panose="030F0702030302020204" pitchFamily="66" charset="0"/>
                        </a:rPr>
                        <a:t>rojo</a:t>
                      </a:r>
                      <a:endParaRPr lang="en-GB" sz="3600" b="0" dirty="0">
                        <a:latin typeface="Comic Sans MS" panose="030F0702030302020204" pitchFamily="66" charset="0"/>
                      </a:endParaRPr>
                    </a:p>
                  </a:txBody>
                  <a:tcPr marL="36000" marR="36000"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600" b="0" dirty="0" err="1" smtClean="0">
                          <a:latin typeface="Comic Sans MS" panose="030F0702030302020204" pitchFamily="66" charset="0"/>
                        </a:rPr>
                        <a:t>azul</a:t>
                      </a:r>
                      <a:endParaRPr lang="en-GB" sz="3600" b="0" dirty="0">
                        <a:latin typeface="Comic Sans MS" panose="030F0702030302020204" pitchFamily="66" charset="0"/>
                      </a:endParaRPr>
                    </a:p>
                  </a:txBody>
                  <a:tcPr marL="36000" marR="36000" anchor="ctr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600" b="0" dirty="0" err="1" smtClean="0">
                          <a:latin typeface="Comic Sans MS" panose="030F0702030302020204" pitchFamily="66" charset="0"/>
                        </a:rPr>
                        <a:t>amarillo</a:t>
                      </a:r>
                      <a:endParaRPr lang="en-GB" sz="3600" b="0" dirty="0">
                        <a:latin typeface="Comic Sans MS" panose="030F0702030302020204" pitchFamily="66" charset="0"/>
                      </a:endParaRPr>
                    </a:p>
                  </a:txBody>
                  <a:tcPr marL="36000" marR="3600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600" b="0" dirty="0" err="1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verde</a:t>
                      </a:r>
                      <a:endParaRPr lang="en-GB" sz="3600" b="0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 marL="36000" marR="36000" anchor="ctr">
                    <a:solidFill>
                      <a:srgbClr val="00FF00"/>
                    </a:solidFill>
                  </a:tcPr>
                </a:tc>
              </a:tr>
              <a:tr h="2286000">
                <a:tc>
                  <a:txBody>
                    <a:bodyPr/>
                    <a:lstStyle/>
                    <a:p>
                      <a:pPr algn="ctr"/>
                      <a:r>
                        <a:rPr lang="en-GB" sz="3600" b="0" dirty="0" smtClean="0">
                          <a:solidFill>
                            <a:schemeClr val="accent1"/>
                          </a:solidFill>
                          <a:latin typeface="Comic Sans MS" panose="030F0702030302020204" pitchFamily="66" charset="0"/>
                        </a:rPr>
                        <a:t>negro</a:t>
                      </a:r>
                      <a:endParaRPr lang="en-GB" sz="3600" b="0" dirty="0">
                        <a:solidFill>
                          <a:schemeClr val="accent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 marL="36000" marR="3600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600" b="0" dirty="0" err="1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blanco</a:t>
                      </a:r>
                      <a:endParaRPr lang="en-GB" sz="3600" b="0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 marL="36000" marR="36000" anchor="ctr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600" b="0" dirty="0" err="1" smtClean="0">
                          <a:latin typeface="Comic Sans MS" panose="030F0702030302020204" pitchFamily="66" charset="0"/>
                        </a:rPr>
                        <a:t>rosa</a:t>
                      </a:r>
                      <a:endParaRPr lang="en-GB" sz="3600" b="0" dirty="0">
                        <a:latin typeface="Comic Sans MS" panose="030F0702030302020204" pitchFamily="66" charset="0"/>
                      </a:endParaRPr>
                    </a:p>
                  </a:txBody>
                  <a:tcPr marL="36000" marR="36000" anchor="ctr">
                    <a:solidFill>
                      <a:srgbClr val="FF81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600" b="0" dirty="0" err="1" smtClean="0">
                          <a:latin typeface="Comic Sans MS" panose="030F0702030302020204" pitchFamily="66" charset="0"/>
                        </a:rPr>
                        <a:t>violeta</a:t>
                      </a:r>
                      <a:endParaRPr lang="en-GB" sz="3600" b="0" dirty="0">
                        <a:latin typeface="Comic Sans MS" panose="030F0702030302020204" pitchFamily="66" charset="0"/>
                      </a:endParaRPr>
                    </a:p>
                  </a:txBody>
                  <a:tcPr marL="36000" marR="36000" anchor="ctr">
                    <a:solidFill>
                      <a:srgbClr val="7030A0"/>
                    </a:solidFill>
                  </a:tcPr>
                </a:tc>
              </a:tr>
              <a:tr h="2286000">
                <a:tc>
                  <a:txBody>
                    <a:bodyPr/>
                    <a:lstStyle/>
                    <a:p>
                      <a:pPr algn="ctr"/>
                      <a:r>
                        <a:rPr lang="en-GB" sz="3600" b="0" dirty="0" err="1" smtClean="0">
                          <a:latin typeface="Comic Sans MS" panose="030F0702030302020204" pitchFamily="66" charset="0"/>
                        </a:rPr>
                        <a:t>gris</a:t>
                      </a:r>
                      <a:endParaRPr lang="en-GB" sz="3600" b="0" dirty="0">
                        <a:latin typeface="Comic Sans MS" panose="030F0702030302020204" pitchFamily="66" charset="0"/>
                      </a:endParaRPr>
                    </a:p>
                  </a:txBody>
                  <a:tcPr marL="36000" marR="36000" anchor="ctr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600" b="0" dirty="0" err="1" smtClean="0">
                          <a:latin typeface="Comic Sans MS" panose="030F0702030302020204" pitchFamily="66" charset="0"/>
                        </a:rPr>
                        <a:t>marrón</a:t>
                      </a:r>
                      <a:endParaRPr lang="en-GB" sz="3600" b="0" dirty="0">
                        <a:latin typeface="Comic Sans MS" panose="030F0702030302020204" pitchFamily="66" charset="0"/>
                      </a:endParaRPr>
                    </a:p>
                  </a:txBody>
                  <a:tcPr marL="36000" marR="36000" anchor="ctr">
                    <a:solidFill>
                      <a:srgbClr val="6633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600" b="0" dirty="0" err="1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naranja</a:t>
                      </a:r>
                      <a:endParaRPr lang="en-GB" sz="3600" b="0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 marL="36000" marR="36000" anchor="ctr"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600" b="0" dirty="0" err="1" smtClean="0">
                          <a:latin typeface="Comic Sans MS" panose="030F0702030302020204" pitchFamily="66" charset="0"/>
                        </a:rPr>
                        <a:t>multicolor</a:t>
                      </a:r>
                      <a:endParaRPr lang="en-GB" sz="3600" b="0" dirty="0">
                        <a:latin typeface="Comic Sans MS" panose="030F0702030302020204" pitchFamily="66" charset="0"/>
                      </a:endParaRPr>
                    </a:p>
                  </a:txBody>
                  <a:tcPr marL="36000" marR="36000" anchor="ctr">
                    <a:gradFill>
                      <a:gsLst>
                        <a:gs pos="0">
                          <a:srgbClr val="A603AB"/>
                        </a:gs>
                        <a:gs pos="21001">
                          <a:srgbClr val="0819FB"/>
                        </a:gs>
                        <a:gs pos="35001">
                          <a:srgbClr val="1A8D48"/>
                        </a:gs>
                        <a:gs pos="52000">
                          <a:srgbClr val="FFFF00"/>
                        </a:gs>
                        <a:gs pos="73000">
                          <a:srgbClr val="EE3F17"/>
                        </a:gs>
                        <a:gs pos="88000">
                          <a:srgbClr val="E81766"/>
                        </a:gs>
                        <a:gs pos="100000">
                          <a:srgbClr val="A603AB"/>
                        </a:gs>
                      </a:gsLst>
                      <a:lin ang="5400000" scaled="0"/>
                    </a:gradFill>
                  </a:tcPr>
                </a:tc>
              </a:tr>
            </a:tbl>
          </a:graphicData>
        </a:graphic>
      </p:graphicFrame>
      <p:sp>
        <p:nvSpPr>
          <p:cNvPr id="3" name="Rectangle 2"/>
          <p:cNvSpPr/>
          <p:nvPr/>
        </p:nvSpPr>
        <p:spPr>
          <a:xfrm>
            <a:off x="6826493" y="2273349"/>
            <a:ext cx="2304256" cy="2276872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61279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8C161E"/>
          </a:solidFill>
          <a:ln w="9525">
            <a:solidFill>
              <a:srgbClr val="8C161E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4400">
              <a:solidFill>
                <a:srgbClr val="000000"/>
              </a:solidFill>
              <a:latin typeface="Comic Sans MS" pitchFamily="66" charset="0"/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2521654"/>
              </p:ext>
            </p:extLst>
          </p:nvPr>
        </p:nvGraphicFramePr>
        <p:xfrm>
          <a:off x="0" y="0"/>
          <a:ext cx="9144000" cy="6858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286000"/>
                <a:gridCol w="2286000"/>
                <a:gridCol w="2286000"/>
                <a:gridCol w="2286000"/>
              </a:tblGrid>
              <a:tr h="2286000">
                <a:tc>
                  <a:txBody>
                    <a:bodyPr/>
                    <a:lstStyle/>
                    <a:p>
                      <a:pPr algn="ctr"/>
                      <a:r>
                        <a:rPr lang="en-GB" sz="3600" b="0" dirty="0" err="1" smtClean="0">
                          <a:latin typeface="Comic Sans MS" panose="030F0702030302020204" pitchFamily="66" charset="0"/>
                        </a:rPr>
                        <a:t>rojo</a:t>
                      </a:r>
                      <a:endParaRPr lang="en-GB" sz="3600" b="0" dirty="0">
                        <a:latin typeface="Comic Sans MS" panose="030F0702030302020204" pitchFamily="66" charset="0"/>
                      </a:endParaRPr>
                    </a:p>
                  </a:txBody>
                  <a:tcPr marL="36000" marR="36000"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600" b="0" dirty="0" err="1" smtClean="0">
                          <a:latin typeface="Comic Sans MS" panose="030F0702030302020204" pitchFamily="66" charset="0"/>
                        </a:rPr>
                        <a:t>azul</a:t>
                      </a:r>
                      <a:endParaRPr lang="en-GB" sz="3600" b="0" dirty="0">
                        <a:latin typeface="Comic Sans MS" panose="030F0702030302020204" pitchFamily="66" charset="0"/>
                      </a:endParaRPr>
                    </a:p>
                  </a:txBody>
                  <a:tcPr marL="36000" marR="36000" anchor="ctr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600" b="0" dirty="0" err="1" smtClean="0">
                          <a:latin typeface="Comic Sans MS" panose="030F0702030302020204" pitchFamily="66" charset="0"/>
                        </a:rPr>
                        <a:t>amarillo</a:t>
                      </a:r>
                      <a:endParaRPr lang="en-GB" sz="3600" b="0" dirty="0">
                        <a:latin typeface="Comic Sans MS" panose="030F0702030302020204" pitchFamily="66" charset="0"/>
                      </a:endParaRPr>
                    </a:p>
                  </a:txBody>
                  <a:tcPr marL="36000" marR="3600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600" b="0" dirty="0" err="1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verde</a:t>
                      </a:r>
                      <a:endParaRPr lang="en-GB" sz="3600" b="0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 marL="36000" marR="36000" anchor="ctr">
                    <a:solidFill>
                      <a:srgbClr val="00FF00"/>
                    </a:solidFill>
                  </a:tcPr>
                </a:tc>
              </a:tr>
              <a:tr h="2286000">
                <a:tc>
                  <a:txBody>
                    <a:bodyPr/>
                    <a:lstStyle/>
                    <a:p>
                      <a:pPr algn="ctr"/>
                      <a:r>
                        <a:rPr lang="en-GB" sz="3600" b="0" dirty="0" smtClean="0">
                          <a:solidFill>
                            <a:schemeClr val="accent1"/>
                          </a:solidFill>
                          <a:latin typeface="Comic Sans MS" panose="030F0702030302020204" pitchFamily="66" charset="0"/>
                        </a:rPr>
                        <a:t>negro</a:t>
                      </a:r>
                      <a:endParaRPr lang="en-GB" sz="3600" b="0" dirty="0">
                        <a:solidFill>
                          <a:schemeClr val="accent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 marL="36000" marR="3600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600" b="0" dirty="0" err="1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blanco</a:t>
                      </a:r>
                      <a:endParaRPr lang="en-GB" sz="3600" b="0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 marL="36000" marR="36000" anchor="ctr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600" b="0" dirty="0" err="1" smtClean="0">
                          <a:latin typeface="Comic Sans MS" panose="030F0702030302020204" pitchFamily="66" charset="0"/>
                        </a:rPr>
                        <a:t>rosa</a:t>
                      </a:r>
                      <a:endParaRPr lang="en-GB" sz="3600" b="0" dirty="0">
                        <a:latin typeface="Comic Sans MS" panose="030F0702030302020204" pitchFamily="66" charset="0"/>
                      </a:endParaRPr>
                    </a:p>
                  </a:txBody>
                  <a:tcPr marL="36000" marR="36000" anchor="ctr">
                    <a:solidFill>
                      <a:srgbClr val="FF81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600" b="0" dirty="0" err="1" smtClean="0">
                          <a:latin typeface="Comic Sans MS" panose="030F0702030302020204" pitchFamily="66" charset="0"/>
                        </a:rPr>
                        <a:t>violeta</a:t>
                      </a:r>
                      <a:endParaRPr lang="en-GB" sz="3600" b="0" dirty="0">
                        <a:latin typeface="Comic Sans MS" panose="030F0702030302020204" pitchFamily="66" charset="0"/>
                      </a:endParaRPr>
                    </a:p>
                  </a:txBody>
                  <a:tcPr marL="36000" marR="36000" anchor="ctr">
                    <a:solidFill>
                      <a:srgbClr val="7030A0"/>
                    </a:solidFill>
                  </a:tcPr>
                </a:tc>
              </a:tr>
              <a:tr h="2286000">
                <a:tc>
                  <a:txBody>
                    <a:bodyPr/>
                    <a:lstStyle/>
                    <a:p>
                      <a:pPr algn="ctr"/>
                      <a:r>
                        <a:rPr lang="en-GB" sz="3600" b="0" dirty="0" err="1" smtClean="0">
                          <a:latin typeface="Comic Sans MS" panose="030F0702030302020204" pitchFamily="66" charset="0"/>
                        </a:rPr>
                        <a:t>gris</a:t>
                      </a:r>
                      <a:endParaRPr lang="en-GB" sz="3600" b="0" dirty="0">
                        <a:latin typeface="Comic Sans MS" panose="030F0702030302020204" pitchFamily="66" charset="0"/>
                      </a:endParaRPr>
                    </a:p>
                  </a:txBody>
                  <a:tcPr marL="36000" marR="36000" anchor="ctr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600" b="0" dirty="0" err="1" smtClean="0">
                          <a:latin typeface="Comic Sans MS" panose="030F0702030302020204" pitchFamily="66" charset="0"/>
                        </a:rPr>
                        <a:t>marrón</a:t>
                      </a:r>
                      <a:endParaRPr lang="en-GB" sz="3600" b="0" dirty="0">
                        <a:latin typeface="Comic Sans MS" panose="030F0702030302020204" pitchFamily="66" charset="0"/>
                      </a:endParaRPr>
                    </a:p>
                  </a:txBody>
                  <a:tcPr marL="36000" marR="36000" anchor="ctr">
                    <a:solidFill>
                      <a:srgbClr val="6633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600" b="0" dirty="0" err="1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naranja</a:t>
                      </a:r>
                      <a:endParaRPr lang="en-GB" sz="3600" b="0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 marL="36000" marR="36000" anchor="ctr"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600" b="0" dirty="0" err="1" smtClean="0">
                          <a:latin typeface="Comic Sans MS" panose="030F0702030302020204" pitchFamily="66" charset="0"/>
                        </a:rPr>
                        <a:t>multicolor</a:t>
                      </a:r>
                      <a:endParaRPr lang="en-GB" sz="3600" b="0" dirty="0">
                        <a:latin typeface="Comic Sans MS" panose="030F0702030302020204" pitchFamily="66" charset="0"/>
                      </a:endParaRPr>
                    </a:p>
                  </a:txBody>
                  <a:tcPr marL="36000" marR="36000" anchor="ctr">
                    <a:gradFill>
                      <a:gsLst>
                        <a:gs pos="0">
                          <a:srgbClr val="A603AB"/>
                        </a:gs>
                        <a:gs pos="21001">
                          <a:srgbClr val="0819FB"/>
                        </a:gs>
                        <a:gs pos="35001">
                          <a:srgbClr val="1A8D48"/>
                        </a:gs>
                        <a:gs pos="52000">
                          <a:srgbClr val="FFFF00"/>
                        </a:gs>
                        <a:gs pos="73000">
                          <a:srgbClr val="EE3F17"/>
                        </a:gs>
                        <a:gs pos="88000">
                          <a:srgbClr val="E81766"/>
                        </a:gs>
                        <a:gs pos="100000">
                          <a:srgbClr val="A603AB"/>
                        </a:gs>
                      </a:gsLst>
                      <a:lin ang="5400000" scaled="0"/>
                    </a:gradFill>
                  </a:tcPr>
                </a:tc>
              </a:tr>
            </a:tbl>
          </a:graphicData>
        </a:graphic>
      </p:graphicFrame>
      <p:sp>
        <p:nvSpPr>
          <p:cNvPr id="3" name="Rectangle 2"/>
          <p:cNvSpPr/>
          <p:nvPr/>
        </p:nvSpPr>
        <p:spPr>
          <a:xfrm>
            <a:off x="0" y="2276872"/>
            <a:ext cx="2304256" cy="2276872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77787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8C161E"/>
          </a:solidFill>
          <a:ln w="9525">
            <a:solidFill>
              <a:srgbClr val="8C161E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4400">
              <a:solidFill>
                <a:srgbClr val="000000"/>
              </a:solidFill>
              <a:latin typeface="Comic Sans MS" pitchFamily="66" charset="0"/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80286172"/>
              </p:ext>
            </p:extLst>
          </p:nvPr>
        </p:nvGraphicFramePr>
        <p:xfrm>
          <a:off x="0" y="0"/>
          <a:ext cx="9144000" cy="6858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286000"/>
                <a:gridCol w="2286000"/>
                <a:gridCol w="2286000"/>
                <a:gridCol w="2286000"/>
              </a:tblGrid>
              <a:tr h="2286000">
                <a:tc>
                  <a:txBody>
                    <a:bodyPr/>
                    <a:lstStyle/>
                    <a:p>
                      <a:pPr algn="ctr"/>
                      <a:r>
                        <a:rPr lang="en-GB" sz="3600" b="0" dirty="0" err="1" smtClean="0">
                          <a:latin typeface="Comic Sans MS" panose="030F0702030302020204" pitchFamily="66" charset="0"/>
                        </a:rPr>
                        <a:t>rojo</a:t>
                      </a:r>
                      <a:endParaRPr lang="en-GB" sz="3600" b="0" dirty="0">
                        <a:latin typeface="Comic Sans MS" panose="030F0702030302020204" pitchFamily="66" charset="0"/>
                      </a:endParaRPr>
                    </a:p>
                  </a:txBody>
                  <a:tcPr marL="36000" marR="36000"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600" b="0" dirty="0" err="1" smtClean="0">
                          <a:latin typeface="Comic Sans MS" panose="030F0702030302020204" pitchFamily="66" charset="0"/>
                        </a:rPr>
                        <a:t>azul</a:t>
                      </a:r>
                      <a:endParaRPr lang="en-GB" sz="3600" b="0" dirty="0">
                        <a:latin typeface="Comic Sans MS" panose="030F0702030302020204" pitchFamily="66" charset="0"/>
                      </a:endParaRPr>
                    </a:p>
                  </a:txBody>
                  <a:tcPr marL="36000" marR="36000" anchor="ctr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600" b="0" dirty="0" err="1" smtClean="0">
                          <a:latin typeface="Comic Sans MS" panose="030F0702030302020204" pitchFamily="66" charset="0"/>
                        </a:rPr>
                        <a:t>amarillo</a:t>
                      </a:r>
                      <a:endParaRPr lang="en-GB" sz="3600" b="0" dirty="0">
                        <a:latin typeface="Comic Sans MS" panose="030F0702030302020204" pitchFamily="66" charset="0"/>
                      </a:endParaRPr>
                    </a:p>
                  </a:txBody>
                  <a:tcPr marL="36000" marR="3600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600" b="0" dirty="0" err="1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verde</a:t>
                      </a:r>
                      <a:endParaRPr lang="en-GB" sz="3600" b="0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 marL="36000" marR="36000" anchor="ctr">
                    <a:solidFill>
                      <a:srgbClr val="00FF00"/>
                    </a:solidFill>
                  </a:tcPr>
                </a:tc>
              </a:tr>
              <a:tr h="2286000">
                <a:tc>
                  <a:txBody>
                    <a:bodyPr/>
                    <a:lstStyle/>
                    <a:p>
                      <a:pPr algn="ctr"/>
                      <a:r>
                        <a:rPr lang="en-GB" sz="3600" b="0" dirty="0" smtClean="0">
                          <a:solidFill>
                            <a:schemeClr val="accent1"/>
                          </a:solidFill>
                          <a:latin typeface="Comic Sans MS" panose="030F0702030302020204" pitchFamily="66" charset="0"/>
                        </a:rPr>
                        <a:t>negro</a:t>
                      </a:r>
                      <a:endParaRPr lang="en-GB" sz="3600" b="0" dirty="0">
                        <a:solidFill>
                          <a:schemeClr val="accent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 marL="36000" marR="3600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600" b="0" dirty="0" err="1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blanco</a:t>
                      </a:r>
                      <a:endParaRPr lang="en-GB" sz="3600" b="0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 marL="36000" marR="36000" anchor="ctr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600" b="0" dirty="0" err="1" smtClean="0">
                          <a:latin typeface="Comic Sans MS" panose="030F0702030302020204" pitchFamily="66" charset="0"/>
                        </a:rPr>
                        <a:t>rosa</a:t>
                      </a:r>
                      <a:endParaRPr lang="en-GB" sz="3600" b="0" dirty="0">
                        <a:latin typeface="Comic Sans MS" panose="030F0702030302020204" pitchFamily="66" charset="0"/>
                      </a:endParaRPr>
                    </a:p>
                  </a:txBody>
                  <a:tcPr marL="36000" marR="36000" anchor="ctr">
                    <a:solidFill>
                      <a:srgbClr val="FF81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600" b="0" dirty="0" err="1" smtClean="0">
                          <a:latin typeface="Comic Sans MS" panose="030F0702030302020204" pitchFamily="66" charset="0"/>
                        </a:rPr>
                        <a:t>violeta</a:t>
                      </a:r>
                      <a:endParaRPr lang="en-GB" sz="3600" b="0" dirty="0">
                        <a:latin typeface="Comic Sans MS" panose="030F0702030302020204" pitchFamily="66" charset="0"/>
                      </a:endParaRPr>
                    </a:p>
                  </a:txBody>
                  <a:tcPr marL="36000" marR="36000" anchor="ctr">
                    <a:solidFill>
                      <a:srgbClr val="7030A0"/>
                    </a:solidFill>
                  </a:tcPr>
                </a:tc>
              </a:tr>
              <a:tr h="2286000">
                <a:tc>
                  <a:txBody>
                    <a:bodyPr/>
                    <a:lstStyle/>
                    <a:p>
                      <a:pPr algn="ctr"/>
                      <a:r>
                        <a:rPr lang="en-GB" sz="3600" b="0" dirty="0" err="1" smtClean="0">
                          <a:latin typeface="Comic Sans MS" panose="030F0702030302020204" pitchFamily="66" charset="0"/>
                        </a:rPr>
                        <a:t>gris</a:t>
                      </a:r>
                      <a:endParaRPr lang="en-GB" sz="3600" b="0" dirty="0">
                        <a:latin typeface="Comic Sans MS" panose="030F0702030302020204" pitchFamily="66" charset="0"/>
                      </a:endParaRPr>
                    </a:p>
                  </a:txBody>
                  <a:tcPr marL="36000" marR="36000" anchor="ctr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600" b="0" dirty="0" err="1" smtClean="0">
                          <a:latin typeface="Comic Sans MS" panose="030F0702030302020204" pitchFamily="66" charset="0"/>
                        </a:rPr>
                        <a:t>marrón</a:t>
                      </a:r>
                      <a:endParaRPr lang="en-GB" sz="3600" b="0" dirty="0">
                        <a:latin typeface="Comic Sans MS" panose="030F0702030302020204" pitchFamily="66" charset="0"/>
                      </a:endParaRPr>
                    </a:p>
                  </a:txBody>
                  <a:tcPr marL="36000" marR="36000" anchor="ctr">
                    <a:solidFill>
                      <a:srgbClr val="6633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600" b="0" dirty="0" err="1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naranja</a:t>
                      </a:r>
                      <a:endParaRPr lang="en-GB" sz="3600" b="0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 marL="36000" marR="36000" anchor="ctr"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600" b="0" dirty="0" err="1" smtClean="0">
                          <a:latin typeface="Comic Sans MS" panose="030F0702030302020204" pitchFamily="66" charset="0"/>
                        </a:rPr>
                        <a:t>multicolor</a:t>
                      </a:r>
                      <a:endParaRPr lang="en-GB" sz="3600" b="0" dirty="0">
                        <a:latin typeface="Comic Sans MS" panose="030F0702030302020204" pitchFamily="66" charset="0"/>
                      </a:endParaRPr>
                    </a:p>
                  </a:txBody>
                  <a:tcPr marL="36000" marR="36000" anchor="ctr">
                    <a:gradFill>
                      <a:gsLst>
                        <a:gs pos="0">
                          <a:srgbClr val="A603AB"/>
                        </a:gs>
                        <a:gs pos="21001">
                          <a:srgbClr val="0819FB"/>
                        </a:gs>
                        <a:gs pos="35001">
                          <a:srgbClr val="1A8D48"/>
                        </a:gs>
                        <a:gs pos="52000">
                          <a:srgbClr val="FFFF00"/>
                        </a:gs>
                        <a:gs pos="73000">
                          <a:srgbClr val="EE3F17"/>
                        </a:gs>
                        <a:gs pos="88000">
                          <a:srgbClr val="E81766"/>
                        </a:gs>
                        <a:gs pos="100000">
                          <a:srgbClr val="A603AB"/>
                        </a:gs>
                      </a:gsLst>
                      <a:lin ang="5400000" scaled="0"/>
                    </a:gradFill>
                  </a:tcPr>
                </a:tc>
              </a:tr>
            </a:tbl>
          </a:graphicData>
        </a:graphic>
      </p:graphicFrame>
      <p:sp>
        <p:nvSpPr>
          <p:cNvPr id="3" name="Rectangle 2"/>
          <p:cNvSpPr/>
          <p:nvPr/>
        </p:nvSpPr>
        <p:spPr>
          <a:xfrm>
            <a:off x="2267744" y="4581128"/>
            <a:ext cx="2304256" cy="2276872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09271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iseño predeterminado">
  <a:themeElements>
    <a:clrScheme name="Diseño predeterminado 5">
      <a:dk1>
        <a:srgbClr val="000000"/>
      </a:dk1>
      <a:lt1>
        <a:srgbClr val="FFFFD9"/>
      </a:lt1>
      <a:dk2>
        <a:srgbClr val="000000"/>
      </a:dk2>
      <a:lt2>
        <a:srgbClr val="777777"/>
      </a:lt2>
      <a:accent1>
        <a:srgbClr val="FFFFF7"/>
      </a:accent1>
      <a:accent2>
        <a:srgbClr val="33CCCC"/>
      </a:accent2>
      <a:accent3>
        <a:srgbClr val="FFFFE9"/>
      </a:accent3>
      <a:accent4>
        <a:srgbClr val="000000"/>
      </a:accent4>
      <a:accent5>
        <a:srgbClr val="FFFFFA"/>
      </a:accent5>
      <a:accent6>
        <a:srgbClr val="2DB9B9"/>
      </a:accent6>
      <a:hlink>
        <a:srgbClr val="FF5050"/>
      </a:hlink>
      <a:folHlink>
        <a:srgbClr val="FF9900"/>
      </a:folHlink>
    </a:clrScheme>
    <a:fontScheme name="Diseño predeterminado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3507</TotalTime>
  <Words>169</Words>
  <Application>Microsoft Office PowerPoint</Application>
  <PresentationFormat>On-screen Show (4:3)</PresentationFormat>
  <Paragraphs>169</Paragraphs>
  <Slides>13</Slides>
  <Notes>13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Diseño predeterminado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Siracusa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</dc:title>
  <dc:creator>Mariajose</dc:creator>
  <cp:lastModifiedBy>Clare</cp:lastModifiedBy>
  <cp:revision>158</cp:revision>
  <dcterms:created xsi:type="dcterms:W3CDTF">2009-03-26T20:51:52Z</dcterms:created>
  <dcterms:modified xsi:type="dcterms:W3CDTF">2021-01-20T13:30:34Z</dcterms:modified>
</cp:coreProperties>
</file>