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embeddedFontLst>
    <p:embeddedFont>
      <p:font typeface="ABeeZee" pitchFamily="2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D1E5-2EA6-59B6-D72E-653F5EC9B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7BB84-4CE8-336C-58AF-D7DE34D1C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54A45-3206-7E84-80C7-47193E51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A2FAB-F9B8-02A4-C4E7-3446A034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1A15D-998E-5DD3-B4D7-4DFE5AE9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49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49A2-7F9F-D386-561C-7C51F4FD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C42689-7419-D1B6-112D-744408F0F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B6460-D3D1-4CD6-52FB-8951398D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05A4D-6AAA-42BB-FBA2-C817310BE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BC789-7CA8-AFAA-0C1D-2A7A7504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15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92821C-406E-4AF0-4A1F-DE4A42FD56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3867F-959B-6502-AB3C-9E2675C64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7374A-5B43-67B0-0A6C-AB9DE1BED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E78A5-F090-2F79-BC9A-53C1ED3C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181D9-CD5D-F965-A72B-16C18B7D6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90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FD77-93E1-A797-D9C6-7E78B724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85B50-1DF2-C2C9-657C-B1614A8F2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B7765-7BD7-EA25-77C6-2BFCEB89D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684A6-C5FB-48ED-874D-9083B949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EF149-6629-A372-32CA-AB414CD80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63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19A6-656C-586C-ADFE-27A87D4DC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72807-7F09-FF99-1EFD-0F5E70005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60BC-5B87-1C12-02A0-3E2441017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94C25-1C5D-2B1C-684F-1C2752712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BA2EA-BD9E-07F5-3683-CE95BC33E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9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35255-1261-94A1-BEB1-77C4009FA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1BB32-7BA0-DFF7-74E4-5BD1DB8FF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5BB79-D729-583C-7F9A-C02C16126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A80B0-6198-361B-6176-A6E20BDF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6CA3C-3FBF-FC87-4EEC-CA3B301E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8313B-9A44-FD81-BDF1-830ED84F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49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01323-D293-90FE-5B0F-9EEF2FA63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9D9BB-0956-3420-740E-1BD5A50AE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30076-B410-5E27-73EB-25C2546BF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35766-B8B3-6B5B-6ACD-1689508CD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37F18-0A0D-4AC6-466B-AE865532B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99E1CF-EB1B-31CC-4617-021134DCA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757823-67E5-E0C6-6FDF-709327FDF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1C66F4-33B2-4B25-7BEB-B1E32D36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42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C720-3BFD-E145-D1CF-48ACAF79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44ABE-FEAB-BB36-03F0-B272BA256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B4200-BD02-D253-12C1-C70045245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67F93B-909F-D9DF-FAC6-D92C710D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90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A4BD7-6171-7594-ECB0-17C33E7E7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2FBC6-9556-6576-DFBB-1189C9E83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77AB2-E632-337F-4D4D-822C87D68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63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EADA0-ED3E-556B-CE50-04E62DCD4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4EA21-0E45-C2B6-300E-D43E03322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9DA60-1ECB-2F58-6A9C-54B4AE9F2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3BDF9-1CC0-820E-51A8-9C23600CD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FE341-CAF8-3CDC-D79C-BD1123595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E8712-42D3-CF3A-5B44-36369A06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16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D6058-8DC8-5766-3DE0-1A4C6E6D9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AAD48-0E20-F015-08E3-E23EB7DCA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0A97D-6322-25E6-FCF4-A75423576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66D58-15C8-16D1-EE00-11690A939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CCDAB-92D5-68C5-F68F-65F2FBC78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43CAA-4EE7-D8B4-6E0D-EF019C4F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74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BBA05-3F37-7979-2E50-82AC1047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366E7-B028-7EC5-CF99-2D16B4E95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34932-17B3-08F4-95AC-F5E30CEA3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FB5140-181C-479E-B327-B40823F26E26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BDD15-DEE4-BFEC-EF46-9A3D76F5E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84A3B-AF4C-1155-8F3E-337E29239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1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emini.google/overview/storyboo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ightbulblanguages.co.uk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59E40D-4B54-8FE0-0F2E-4F427DC6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507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F807D4-B502-01CE-5973-F0F6CB3DA66B}"/>
              </a:ext>
            </a:extLst>
          </p:cNvPr>
          <p:cNvSpPr txBox="1"/>
          <p:nvPr/>
        </p:nvSpPr>
        <p:spPr>
          <a:xfrm>
            <a:off x="8021153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ABeeZee" pitchFamily="2" charset="0"/>
                <a:ea typeface="+mj-ea"/>
                <a:cs typeface="+mj-cs"/>
              </a:rPr>
              <a:t>¡Me </a:t>
            </a:r>
            <a:r>
              <a:rPr lang="en-US" sz="4400" dirty="0" err="1">
                <a:latin typeface="ABeeZee" pitchFamily="2" charset="0"/>
                <a:ea typeface="+mj-ea"/>
                <a:cs typeface="+mj-cs"/>
              </a:rPr>
              <a:t>encanta</a:t>
            </a:r>
            <a:r>
              <a:rPr lang="en-US" sz="4400" dirty="0">
                <a:latin typeface="ABeeZee" pitchFamily="2" charset="0"/>
                <a:ea typeface="+mj-ea"/>
                <a:cs typeface="+mj-cs"/>
              </a:rPr>
              <a:t> la comida!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31BD3-93BD-02EC-9FD4-F22D39E126F7}"/>
              </a:ext>
            </a:extLst>
          </p:cNvPr>
          <p:cNvSpPr txBox="1"/>
          <p:nvPr/>
        </p:nvSpPr>
        <p:spPr>
          <a:xfrm>
            <a:off x="7603577" y="6138333"/>
            <a:ext cx="4657341" cy="84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050" dirty="0">
                <a:latin typeface="ABeeZee" pitchFamily="2" charset="0"/>
              </a:rPr>
              <a:t>This story was created using Google Gemini Storybook, an AI generator </a:t>
            </a:r>
            <a:r>
              <a:rPr lang="en-US" sz="1050" dirty="0">
                <a:latin typeface="ABeeZee" pitchFamily="2" charset="0"/>
                <a:hlinkClick r:id="rId3"/>
              </a:rPr>
              <a:t>https://gemini.google/overview/storybook/</a:t>
            </a:r>
            <a:br>
              <a:rPr lang="en-US" sz="1050" dirty="0">
                <a:latin typeface="ABeeZee" pitchFamily="2" charset="0"/>
              </a:rPr>
            </a:br>
            <a:r>
              <a:rPr lang="en-US" sz="1050" dirty="0">
                <a:latin typeface="ABeeZee" pitchFamily="2" charset="0"/>
              </a:rPr>
              <a:t>© Light Bulb Languages 2025 CS </a:t>
            </a:r>
            <a:r>
              <a:rPr lang="en-US" sz="1050" dirty="0">
                <a:latin typeface="ABeeZee" pitchFamily="2" charset="0"/>
                <a:hlinkClick r:id="rId4"/>
              </a:rPr>
              <a:t>https://www.lightbulblanguages.co.uk</a:t>
            </a:r>
            <a:r>
              <a:rPr lang="en-US" sz="1050" dirty="0">
                <a:latin typeface="ABeeZee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91802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28188-550D-5477-219B-262170967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298E53-E414-1DA7-2526-2900F21D32F5}"/>
              </a:ext>
            </a:extLst>
          </p:cNvPr>
          <p:cNvSpPr txBox="1"/>
          <p:nvPr/>
        </p:nvSpPr>
        <p:spPr>
          <a:xfrm>
            <a:off x="7349067" y="645160"/>
            <a:ext cx="4732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eeZee" pitchFamily="2" charset="0"/>
              </a:rPr>
              <a:t>Odio </a:t>
            </a:r>
            <a:r>
              <a:rPr lang="en-GB" sz="4400" dirty="0" err="1">
                <a:latin typeface="ABeeZee" pitchFamily="2" charset="0"/>
              </a:rPr>
              <a:t>el</a:t>
            </a:r>
            <a:r>
              <a:rPr lang="en-GB" sz="4400" dirty="0">
                <a:latin typeface="ABeeZee" pitchFamily="2" charset="0"/>
              </a:rPr>
              <a:t> </a:t>
            </a:r>
            <a:r>
              <a:rPr lang="en-GB" sz="4400" dirty="0" err="1">
                <a:latin typeface="ABeeZee" pitchFamily="2" charset="0"/>
              </a:rPr>
              <a:t>pescado</a:t>
            </a:r>
            <a:r>
              <a:rPr lang="en-GB" sz="4400" dirty="0">
                <a:latin typeface="ABeeZee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2EDD0E-0BA5-20C0-E724-7C6B7FCF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02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83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2D9CC-78DA-F242-7227-4C72E95D3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015BB2-838E-82AA-2A27-EBC99B809E96}"/>
              </a:ext>
            </a:extLst>
          </p:cNvPr>
          <p:cNvSpPr txBox="1"/>
          <p:nvPr/>
        </p:nvSpPr>
        <p:spPr>
          <a:xfrm>
            <a:off x="7349067" y="645160"/>
            <a:ext cx="4732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eeZee" pitchFamily="2" charset="0"/>
              </a:rPr>
              <a:t>¡Me </a:t>
            </a:r>
            <a:r>
              <a:rPr lang="en-GB" sz="4400" dirty="0" err="1">
                <a:latin typeface="ABeeZee" pitchFamily="2" charset="0"/>
              </a:rPr>
              <a:t>encanta</a:t>
            </a:r>
            <a:r>
              <a:rPr lang="en-GB" sz="4400" dirty="0">
                <a:latin typeface="ABeeZee" pitchFamily="2" charset="0"/>
              </a:rPr>
              <a:t> </a:t>
            </a:r>
            <a:r>
              <a:rPr lang="en-GB" sz="4400" dirty="0" err="1">
                <a:latin typeface="ABeeZee" pitchFamily="2" charset="0"/>
              </a:rPr>
              <a:t>el</a:t>
            </a:r>
            <a:r>
              <a:rPr lang="en-GB" sz="4400" dirty="0">
                <a:latin typeface="ABeeZee" pitchFamily="2" charset="0"/>
              </a:rPr>
              <a:t> </a:t>
            </a:r>
            <a:r>
              <a:rPr lang="en-GB" sz="4400" dirty="0" err="1">
                <a:latin typeface="ABeeZee" pitchFamily="2" charset="0"/>
              </a:rPr>
              <a:t>zumo</a:t>
            </a:r>
            <a:r>
              <a:rPr lang="en-GB" sz="4400" dirty="0">
                <a:latin typeface="ABeeZee" pitchFamily="2" charset="0"/>
              </a:rPr>
              <a:t>!</a:t>
            </a:r>
          </a:p>
          <a:p>
            <a:endParaRPr lang="en-GB" sz="4400" dirty="0">
              <a:latin typeface="ABeeZee" pitchFamily="2" charset="0"/>
            </a:endParaRPr>
          </a:p>
          <a:p>
            <a:r>
              <a:rPr lang="en-GB" sz="4400" dirty="0">
                <a:latin typeface="ABeeZee" pitchFamily="2" charset="0"/>
              </a:rPr>
              <a:t>¡Me </a:t>
            </a:r>
            <a:r>
              <a:rPr lang="en-GB" sz="4400" dirty="0" err="1">
                <a:latin typeface="ABeeZee" pitchFamily="2" charset="0"/>
              </a:rPr>
              <a:t>encanta</a:t>
            </a:r>
            <a:r>
              <a:rPr lang="en-GB" sz="4400" dirty="0">
                <a:latin typeface="ABeeZee" pitchFamily="2" charset="0"/>
              </a:rPr>
              <a:t> la </a:t>
            </a:r>
            <a:r>
              <a:rPr lang="en-GB" sz="4400" dirty="0" err="1">
                <a:latin typeface="ABeeZee" pitchFamily="2" charset="0"/>
              </a:rPr>
              <a:t>limonada</a:t>
            </a:r>
            <a:r>
              <a:rPr lang="en-GB" sz="4400" dirty="0">
                <a:latin typeface="ABeeZee" pitchFamily="2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85387-0047-AF0F-1493-F0F9565F6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00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4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49EF9-39C6-9911-9A3C-DA2B3C2C8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8CB17B-C326-5042-42B8-C6BE9A77EE23}"/>
              </a:ext>
            </a:extLst>
          </p:cNvPr>
          <p:cNvSpPr txBox="1"/>
          <p:nvPr/>
        </p:nvSpPr>
        <p:spPr>
          <a:xfrm>
            <a:off x="7349067" y="645160"/>
            <a:ext cx="47328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eeZee" pitchFamily="2" charset="0"/>
              </a:rPr>
              <a:t>Hola, me </a:t>
            </a:r>
            <a:r>
              <a:rPr lang="en-GB" sz="4400" dirty="0" err="1">
                <a:latin typeface="ABeeZee" pitchFamily="2" charset="0"/>
              </a:rPr>
              <a:t>llamo</a:t>
            </a:r>
            <a:r>
              <a:rPr lang="en-GB" sz="4400" dirty="0">
                <a:latin typeface="ABeeZee" pitchFamily="2" charset="0"/>
              </a:rPr>
              <a:t> Omar.</a:t>
            </a:r>
          </a:p>
          <a:p>
            <a:endParaRPr lang="en-GB" sz="4400" dirty="0">
              <a:latin typeface="ABeeZee" pitchFamily="2" charset="0"/>
            </a:endParaRPr>
          </a:p>
          <a:p>
            <a:r>
              <a:rPr lang="en-GB" sz="4400" dirty="0">
                <a:latin typeface="ABeeZee" pitchFamily="2" charset="0"/>
              </a:rPr>
              <a:t>Me </a:t>
            </a:r>
            <a:r>
              <a:rPr lang="en-GB" sz="4400" dirty="0" err="1">
                <a:latin typeface="ABeeZee" pitchFamily="2" charset="0"/>
              </a:rPr>
              <a:t>gusta</a:t>
            </a:r>
            <a:r>
              <a:rPr lang="en-GB" sz="4400" dirty="0">
                <a:latin typeface="ABeeZee" pitchFamily="2" charset="0"/>
              </a:rPr>
              <a:t> </a:t>
            </a:r>
            <a:r>
              <a:rPr lang="en-GB" sz="4400" dirty="0" err="1">
                <a:latin typeface="ABeeZee" pitchFamily="2" charset="0"/>
              </a:rPr>
              <a:t>el</a:t>
            </a:r>
            <a:r>
              <a:rPr lang="en-GB" sz="4400" dirty="0">
                <a:latin typeface="ABeeZee" pitchFamily="2" charset="0"/>
              </a:rPr>
              <a:t> pan.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02D519-BCC1-B2E5-0BDC-3C120CF81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212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0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3BDEC-5E4C-6674-8AE7-7D5A68929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B7BAC8-6751-D3D9-0B9A-DFE4A833D583}"/>
              </a:ext>
            </a:extLst>
          </p:cNvPr>
          <p:cNvSpPr txBox="1"/>
          <p:nvPr/>
        </p:nvSpPr>
        <p:spPr>
          <a:xfrm>
            <a:off x="7349067" y="645160"/>
            <a:ext cx="4732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eeZee" pitchFamily="2" charset="0"/>
              </a:rPr>
              <a:t>Me </a:t>
            </a:r>
            <a:r>
              <a:rPr lang="en-GB" sz="4400" dirty="0" err="1">
                <a:latin typeface="ABeeZee" pitchFamily="2" charset="0"/>
              </a:rPr>
              <a:t>gusta</a:t>
            </a:r>
            <a:r>
              <a:rPr lang="en-GB" sz="4400" dirty="0">
                <a:latin typeface="ABeeZee" pitchFamily="2" charset="0"/>
              </a:rPr>
              <a:t> </a:t>
            </a:r>
            <a:r>
              <a:rPr lang="en-GB" sz="4400" dirty="0" err="1">
                <a:latin typeface="ABeeZee" pitchFamily="2" charset="0"/>
              </a:rPr>
              <a:t>el</a:t>
            </a:r>
            <a:r>
              <a:rPr lang="en-GB" sz="4400" dirty="0">
                <a:latin typeface="ABeeZee" pitchFamily="2" charset="0"/>
              </a:rPr>
              <a:t> queso.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F346B3-ADEC-1296-6BF9-E7385DAEF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06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A6944-0C54-2D5A-964A-5CEC99D2A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3B4513-CBB1-1376-A936-0472982E1B60}"/>
              </a:ext>
            </a:extLst>
          </p:cNvPr>
          <p:cNvSpPr txBox="1"/>
          <p:nvPr/>
        </p:nvSpPr>
        <p:spPr>
          <a:xfrm>
            <a:off x="7349067" y="645160"/>
            <a:ext cx="4732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eeZee" pitchFamily="2" charset="0"/>
              </a:rPr>
              <a:t>Me </a:t>
            </a:r>
            <a:r>
              <a:rPr lang="en-GB" sz="4400" dirty="0" err="1">
                <a:latin typeface="ABeeZee" pitchFamily="2" charset="0"/>
              </a:rPr>
              <a:t>gusta</a:t>
            </a:r>
            <a:r>
              <a:rPr lang="en-GB" sz="4400" dirty="0">
                <a:latin typeface="ABeeZee" pitchFamily="2" charset="0"/>
              </a:rPr>
              <a:t> </a:t>
            </a:r>
            <a:r>
              <a:rPr lang="en-GB" sz="4400" dirty="0" err="1">
                <a:latin typeface="ABeeZee" pitchFamily="2" charset="0"/>
              </a:rPr>
              <a:t>el</a:t>
            </a:r>
            <a:r>
              <a:rPr lang="en-GB" sz="4400" dirty="0">
                <a:latin typeface="ABeeZee" pitchFamily="2" charset="0"/>
              </a:rPr>
              <a:t> pollo.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2C800-1B56-10B9-E977-59EE8128F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04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9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6D1F8-34B2-3B46-17CD-525E4E93E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C9E59D-3ADB-E215-AC69-3F348E7314C1}"/>
              </a:ext>
            </a:extLst>
          </p:cNvPr>
          <p:cNvSpPr txBox="1"/>
          <p:nvPr/>
        </p:nvSpPr>
        <p:spPr>
          <a:xfrm>
            <a:off x="7349067" y="645160"/>
            <a:ext cx="47328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eeZee" pitchFamily="2" charset="0"/>
              </a:rPr>
              <a:t>Me </a:t>
            </a:r>
            <a:r>
              <a:rPr lang="en-GB" sz="4400" dirty="0" err="1">
                <a:latin typeface="ABeeZee" pitchFamily="2" charset="0"/>
              </a:rPr>
              <a:t>llamo</a:t>
            </a:r>
            <a:r>
              <a:rPr lang="en-GB" sz="4400" dirty="0">
                <a:latin typeface="ABeeZee" pitchFamily="2" charset="0"/>
              </a:rPr>
              <a:t> Paula.</a:t>
            </a:r>
          </a:p>
          <a:p>
            <a:endParaRPr lang="en-GB" sz="4400" dirty="0">
              <a:latin typeface="ABeeZee" pitchFamily="2" charset="0"/>
            </a:endParaRPr>
          </a:p>
          <a:p>
            <a:r>
              <a:rPr lang="en-GB" sz="4400" dirty="0">
                <a:latin typeface="ABeeZee" pitchFamily="2" charset="0"/>
              </a:rPr>
              <a:t>Me </a:t>
            </a:r>
            <a:r>
              <a:rPr lang="en-GB" sz="4400" dirty="0" err="1">
                <a:latin typeface="ABeeZee" pitchFamily="2" charset="0"/>
              </a:rPr>
              <a:t>encanta</a:t>
            </a:r>
            <a:r>
              <a:rPr lang="en-GB" sz="4400" dirty="0">
                <a:latin typeface="ABeeZee" pitchFamily="2" charset="0"/>
              </a:rPr>
              <a:t> la pizza.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1DD94-DD8B-E0BC-61A0-198EA8B7A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30720" cy="685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7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722BB-4AFF-F592-1864-E3A649EFE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7EC357-D555-98F1-58DB-108BD56ACCFF}"/>
              </a:ext>
            </a:extLst>
          </p:cNvPr>
          <p:cNvSpPr txBox="1"/>
          <p:nvPr/>
        </p:nvSpPr>
        <p:spPr>
          <a:xfrm>
            <a:off x="7349067" y="645160"/>
            <a:ext cx="4732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eeZee" pitchFamily="2" charset="0"/>
              </a:rPr>
              <a:t>Me </a:t>
            </a:r>
            <a:r>
              <a:rPr lang="en-GB" sz="4400" dirty="0" err="1">
                <a:latin typeface="ABeeZee" pitchFamily="2" charset="0"/>
              </a:rPr>
              <a:t>encanta</a:t>
            </a:r>
            <a:r>
              <a:rPr lang="en-GB" sz="4400" dirty="0">
                <a:latin typeface="ABeeZee" pitchFamily="2" charset="0"/>
              </a:rPr>
              <a:t> </a:t>
            </a:r>
            <a:r>
              <a:rPr lang="en-GB" sz="4400" dirty="0" err="1">
                <a:latin typeface="ABeeZee" pitchFamily="2" charset="0"/>
              </a:rPr>
              <a:t>el</a:t>
            </a:r>
            <a:r>
              <a:rPr lang="en-GB" sz="4400" dirty="0">
                <a:latin typeface="ABeeZee" pitchFamily="2" charset="0"/>
              </a:rPr>
              <a:t> chocolate.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56A48-9D11-213F-99B2-96FADD37D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208"/>
            <a:ext cx="7274081" cy="684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4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17016-C9B8-06D9-06F2-1220249C4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53A066-5FA9-6E15-654E-57CFF93980CC}"/>
              </a:ext>
            </a:extLst>
          </p:cNvPr>
          <p:cNvSpPr txBox="1"/>
          <p:nvPr/>
        </p:nvSpPr>
        <p:spPr>
          <a:xfrm>
            <a:off x="7349067" y="645160"/>
            <a:ext cx="4732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eeZee" pitchFamily="2" charset="0"/>
              </a:rPr>
              <a:t>Me </a:t>
            </a:r>
            <a:r>
              <a:rPr lang="en-GB" sz="4400" dirty="0" err="1">
                <a:latin typeface="ABeeZee" pitchFamily="2" charset="0"/>
              </a:rPr>
              <a:t>encanta</a:t>
            </a:r>
            <a:r>
              <a:rPr lang="en-GB" sz="4400" dirty="0">
                <a:latin typeface="ABeeZee" pitchFamily="2" charset="0"/>
              </a:rPr>
              <a:t> </a:t>
            </a:r>
            <a:r>
              <a:rPr lang="en-GB" sz="4400" dirty="0" err="1">
                <a:latin typeface="ABeeZee" pitchFamily="2" charset="0"/>
              </a:rPr>
              <a:t>el</a:t>
            </a:r>
            <a:r>
              <a:rPr lang="en-GB" sz="4400" dirty="0">
                <a:latin typeface="ABeeZee" pitchFamily="2" charset="0"/>
              </a:rPr>
              <a:t> </a:t>
            </a:r>
            <a:r>
              <a:rPr lang="en-GB" sz="4400" dirty="0" err="1">
                <a:latin typeface="ABeeZee" pitchFamily="2" charset="0"/>
              </a:rPr>
              <a:t>helado</a:t>
            </a:r>
            <a:r>
              <a:rPr lang="en-GB" sz="4400" dirty="0">
                <a:latin typeface="ABeeZee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6448F-35E6-59FB-FCF5-CA0C06546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52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4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D7E62-8A06-83A9-73FA-BCE95186B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54DAC9-4C63-DAB4-D5F6-09843C5008E1}"/>
              </a:ext>
            </a:extLst>
          </p:cNvPr>
          <p:cNvSpPr txBox="1"/>
          <p:nvPr/>
        </p:nvSpPr>
        <p:spPr>
          <a:xfrm>
            <a:off x="7349067" y="645160"/>
            <a:ext cx="47328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eeZee" pitchFamily="2" charset="0"/>
              </a:rPr>
              <a:t>Me </a:t>
            </a:r>
            <a:r>
              <a:rPr lang="en-GB" sz="4400" dirty="0" err="1">
                <a:latin typeface="ABeeZee" pitchFamily="2" charset="0"/>
              </a:rPr>
              <a:t>llamo</a:t>
            </a:r>
            <a:r>
              <a:rPr lang="en-GB" sz="4400" dirty="0">
                <a:latin typeface="ABeeZee" pitchFamily="2" charset="0"/>
              </a:rPr>
              <a:t> Qasim.</a:t>
            </a:r>
          </a:p>
          <a:p>
            <a:endParaRPr lang="en-GB" sz="4400" dirty="0">
              <a:latin typeface="ABeeZee" pitchFamily="2" charset="0"/>
            </a:endParaRPr>
          </a:p>
          <a:p>
            <a:r>
              <a:rPr lang="en-GB" sz="4400" dirty="0">
                <a:latin typeface="ABeeZee" pitchFamily="2" charset="0"/>
              </a:rPr>
              <a:t>No me </a:t>
            </a:r>
            <a:r>
              <a:rPr lang="en-GB" sz="4400" dirty="0" err="1">
                <a:latin typeface="ABeeZee" pitchFamily="2" charset="0"/>
              </a:rPr>
              <a:t>gusta</a:t>
            </a:r>
            <a:r>
              <a:rPr lang="en-GB" sz="4400" dirty="0">
                <a:latin typeface="ABeeZee" pitchFamily="2" charset="0"/>
              </a:rPr>
              <a:t> </a:t>
            </a:r>
            <a:r>
              <a:rPr lang="en-GB" sz="4400" dirty="0" err="1">
                <a:latin typeface="ABeeZee" pitchFamily="2" charset="0"/>
              </a:rPr>
              <a:t>el</a:t>
            </a:r>
            <a:r>
              <a:rPr lang="en-GB" sz="4400" dirty="0">
                <a:latin typeface="ABeeZee" pitchFamily="2" charset="0"/>
              </a:rPr>
              <a:t> </a:t>
            </a:r>
            <a:r>
              <a:rPr lang="en-GB" sz="4400" dirty="0" err="1">
                <a:latin typeface="ABeeZee" pitchFamily="2" charset="0"/>
              </a:rPr>
              <a:t>berro</a:t>
            </a:r>
            <a:r>
              <a:rPr lang="en-GB" sz="4400" dirty="0">
                <a:latin typeface="ABeeZee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4D0735-1887-ED56-5987-251338430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69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7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959A5-D99D-A29D-20B4-7ED88DB02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8A51FB-835A-CFE9-B063-8641C8CCFEF6}"/>
              </a:ext>
            </a:extLst>
          </p:cNvPr>
          <p:cNvSpPr txBox="1"/>
          <p:nvPr/>
        </p:nvSpPr>
        <p:spPr>
          <a:xfrm>
            <a:off x="7349067" y="645160"/>
            <a:ext cx="4732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eeZee" pitchFamily="2" charset="0"/>
              </a:rPr>
              <a:t>No me </a:t>
            </a:r>
            <a:r>
              <a:rPr lang="en-GB" sz="4400" dirty="0" err="1">
                <a:latin typeface="ABeeZee" pitchFamily="2" charset="0"/>
              </a:rPr>
              <a:t>gusta</a:t>
            </a:r>
            <a:r>
              <a:rPr lang="en-GB" sz="4400" dirty="0">
                <a:latin typeface="ABeeZee" pitchFamily="2" charset="0"/>
              </a:rPr>
              <a:t> la </a:t>
            </a:r>
            <a:r>
              <a:rPr lang="en-GB" sz="4400" dirty="0" err="1">
                <a:latin typeface="ABeeZee" pitchFamily="2" charset="0"/>
              </a:rPr>
              <a:t>sopa</a:t>
            </a:r>
            <a:r>
              <a:rPr lang="en-GB" sz="4400" dirty="0">
                <a:latin typeface="ABeeZee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F33B04-2A67-45B1-1CAB-67843DA5C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223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25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Aptos Display</vt:lpstr>
      <vt:lpstr>Aptos</vt:lpstr>
      <vt:lpstr>ABeeZee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Clare Seccombe</dc:creator>
  <cp:lastModifiedBy>Clare Seccombe</cp:lastModifiedBy>
  <cp:revision>4</cp:revision>
  <dcterms:created xsi:type="dcterms:W3CDTF">2025-08-19T12:57:45Z</dcterms:created>
  <dcterms:modified xsi:type="dcterms:W3CDTF">2025-08-20T14:07:07Z</dcterms:modified>
</cp:coreProperties>
</file>