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5" r:id="rId8"/>
    <p:sldId id="264" r:id="rId9"/>
    <p:sldId id="263" r:id="rId10"/>
    <p:sldId id="262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AB0C-EC17-05BD-3E19-02D3C179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13DC3-41A2-131A-4688-0ECC4D567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D876-E030-B6AF-36E5-372F3032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26D92-B9D9-8340-871E-023A0B0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E822-7C43-7EDD-00FC-8E4314DD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0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8457-9856-2B23-8B43-243BAFE9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9D781-5740-C7EC-624A-606BB2C8D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2A06-44AB-0893-581E-55460EE3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15619-CBD7-84B1-4B13-26E19789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495C-5DE0-15C5-44DD-DBA46DCE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0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52D30-B5BE-8934-3EC2-26879F296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E6D4C-285B-A62F-C3E9-E2948A7BD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6648-7C40-E185-D553-E87E4142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FFA2-924B-CF91-93EA-283F933D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EE254-6EAA-F408-BA13-0D02C0BF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9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3FBE-B9D3-9C16-A801-46624135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81B1-818E-9D4E-3D1A-F8FAC2D5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2D81-2206-381B-50EB-7811FE55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B12EA-E676-2803-61D6-FDBC3484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4E0E1-82D0-4851-299D-27B5185A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0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C38B-C815-0EA1-3E25-FE4506E3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F621A-D14A-92DE-A206-04786266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26A48-6139-9F8E-83DD-F78E12D3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53A4E-985E-8F38-0B10-CBE4C60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B625-8DFC-E429-339D-87E80E93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0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45BE-4130-8427-DF3B-39E97CA5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80A6-CFAA-BB7E-3263-67E5B22C9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E84EF-28B0-840C-3163-9A3C1E96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5151-55DD-765D-A356-BF4D40E2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5DBD2-242D-A66A-4450-C3ADDAE8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56CCA-79CD-2C93-782C-9075263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DBFC-709C-B199-5120-496378D9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10370-2E42-6B2E-4E5C-4B09785F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B630B-64AC-8185-FBB1-955825CBB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3E552-3431-FB5A-1FF6-582E22283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4FE89-2980-FE55-9B18-7B3437F4E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1613B-3C4F-FAC2-62A1-7BD238D1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953ED-6586-DF31-7DF9-D0C1193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22C67-57C6-9DA3-977F-FB4A5611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4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C894-63E5-7E34-AB35-0D9CED91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27FDE-8431-545F-EA6A-691FAAB0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7C9C0-A40B-5372-7A87-9854F07C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669AB-BE0A-34FA-448E-5B9738EB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0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88CBC-5FAE-A9E2-E3CC-50F5157F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E07B1-4F11-7745-A779-D05AA42A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D58F1-6A97-1C5C-B587-04CC8328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3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055-9166-4BC8-6B08-14DD453C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2264-6BBB-A103-9397-B01ED638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6AAFD-EEE8-8477-5A4B-EA615B4EF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26895-4299-0CA2-A2A1-256F203A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6CEA5-CFF1-B46A-D8C3-39F8CCB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026D9-19DB-5C39-EF63-800698B6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9288-13B8-A790-C9EF-1B41E5F3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E3C69-E49B-4603-B8A1-A0AAC345C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14C03-0061-D045-0022-A08BCDED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A9348-07B2-E629-A9A7-96B6EA9A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46A5A-BDD4-D00B-6520-9ADC8C09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5B041-5FE4-23CD-3980-AA3FF832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3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F95AA-AE61-54CF-1D83-C476994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85D0A-37AF-4682-592D-D72862AC6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CBBED-7C16-1DB6-6DEE-19A16F773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6D2DC-D141-9A2E-8A53-096370653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A6EC0-6259-263C-9DB6-C99DFDE51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EC4C2B54-59EE-2622-2898-68C5A40C6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6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466E4-3F0F-4102-090B-389A2710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75223A31-25C7-8BFA-6C95-26F427F6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  <p:pic>
        <p:nvPicPr>
          <p:cNvPr id="5" name="Picture 4" descr="A yellow square with a black and white letter o&#10;&#10;AI-generated content may be incorrect.">
            <a:extLst>
              <a:ext uri="{FF2B5EF4-FFF2-40B4-BE49-F238E27FC236}">
                <a16:creationId xmlns:a16="http://schemas.microsoft.com/office/drawing/2014/main" id="{7F8BD68D-EF65-7B5B-C49C-EAFBB0C1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CFDB2-A7FF-FC74-8A72-587E9D04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AFEA1DB6-FFF4-FDEB-2E59-999113FFC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7B04C099-822A-5C74-FCF9-1FC44A24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2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81F93-0E18-2E01-8E27-47DCA634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square with a number two&#10;&#10;AI-generated content may be incorrect.">
            <a:extLst>
              <a:ext uri="{FF2B5EF4-FFF2-40B4-BE49-F238E27FC236}">
                <a16:creationId xmlns:a16="http://schemas.microsoft.com/office/drawing/2014/main" id="{473E1F9B-207C-1F41-A7C0-905B2D3C2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EEA59A9B-7E93-FEEA-C854-A683B7D8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7BF15-C22E-7759-D5D2-DAC2A0D6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three&#10;&#10;AI-generated content may be incorrect.">
            <a:extLst>
              <a:ext uri="{FF2B5EF4-FFF2-40B4-BE49-F238E27FC236}">
                <a16:creationId xmlns:a16="http://schemas.microsoft.com/office/drawing/2014/main" id="{3888B80D-5712-BCDD-FA4F-F276A414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BD36A0B0-0EFF-D22C-D240-82F057E62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58D2F-C8B6-3D71-04C8-D3F74D40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square with a number four&#10;&#10;AI-generated content may be incorrect.">
            <a:extLst>
              <a:ext uri="{FF2B5EF4-FFF2-40B4-BE49-F238E27FC236}">
                <a16:creationId xmlns:a16="http://schemas.microsoft.com/office/drawing/2014/main" id="{CAE3A3CC-DCF1-1223-B8D0-06E6A7DA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2ECB408D-04F1-CEB4-8ADD-7C43A38F6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97AD9-9CD2-84F1-BA93-9038B0FB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4BBAFA90-04B0-0DC4-1C0E-128C7792B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1D194A57-A925-754C-3A32-CE21F9417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41A44-ADA8-46C9-8394-3EF4F26D2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two&#10;&#10;AI-generated content may be incorrect.">
            <a:extLst>
              <a:ext uri="{FF2B5EF4-FFF2-40B4-BE49-F238E27FC236}">
                <a16:creationId xmlns:a16="http://schemas.microsoft.com/office/drawing/2014/main" id="{5C30EFD2-59F8-5A89-A925-DD847553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098D5-5975-04BD-EE09-E0E0DE8E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three&#10;&#10;AI-generated content may be incorrect.">
            <a:extLst>
              <a:ext uri="{FF2B5EF4-FFF2-40B4-BE49-F238E27FC236}">
                <a16:creationId xmlns:a16="http://schemas.microsoft.com/office/drawing/2014/main" id="{45227DDC-DE5B-B9AD-B967-71CDC518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49F9F-F2BB-A177-13E0-9081C4A2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four&#10;&#10;AI-generated content may be incorrect.">
            <a:extLst>
              <a:ext uri="{FF2B5EF4-FFF2-40B4-BE49-F238E27FC236}">
                <a16:creationId xmlns:a16="http://schemas.microsoft.com/office/drawing/2014/main" id="{16E857CD-2A0A-442C-E80D-142E3643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03B43-9904-30AD-E1F3-593DF8FD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39C5E0A2-ABD0-3ABA-CCE2-340CF1F6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A0711-62D5-B1B6-3504-5FFEF6F3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six&#10;&#10;AI-generated content may be incorrect.">
            <a:extLst>
              <a:ext uri="{FF2B5EF4-FFF2-40B4-BE49-F238E27FC236}">
                <a16:creationId xmlns:a16="http://schemas.microsoft.com/office/drawing/2014/main" id="{C788D438-A849-0A2C-825A-37EBD197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043A82-0302-A442-4A76-3586889F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E333B5A9-D4F5-15D0-24C6-64E21731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FBD98-34DA-2D86-6906-0D1FDCA15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&#10;&#10;AI-generated content may be incorrect.">
            <a:extLst>
              <a:ext uri="{FF2B5EF4-FFF2-40B4-BE49-F238E27FC236}">
                <a16:creationId xmlns:a16="http://schemas.microsoft.com/office/drawing/2014/main" id="{01B36208-93CA-AA72-6385-38827799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7CFE9-7154-1697-3FE5-083B539F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93701AC1-673A-DC28-6579-A4AAE8394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29" y="0"/>
            <a:ext cx="661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2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"/>
    </mc:Choice>
    <mc:Fallback>
      <p:transition spd="slow" advClick="0" advTm="15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Seccombe</dc:creator>
  <cp:lastModifiedBy>Clare Seccombe</cp:lastModifiedBy>
  <cp:revision>3</cp:revision>
  <dcterms:created xsi:type="dcterms:W3CDTF">2025-07-07T08:21:44Z</dcterms:created>
  <dcterms:modified xsi:type="dcterms:W3CDTF">2025-07-07T08:44:41Z</dcterms:modified>
</cp:coreProperties>
</file>