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8ECEB-D2F0-A63E-8D0B-A721D5486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ABEF0-8117-A487-3E47-27205ECEB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5C55D-645D-2F4A-F1C6-9E8CD2C9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51FDA-9F77-00B4-FA07-5DE5D204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D52E-3D34-A6BB-D05C-E5D6ED634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670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5685E-438E-AB3A-FBB8-59B7535F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2D7D17-423C-6249-8508-47003922E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F734-4FFE-6C81-6F52-59DE3917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075F8-3533-E050-C9AC-011077E7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41F99-A7EB-740E-A605-194C0840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12C718-3C2F-444A-6886-5D42D940C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E96368-E635-350B-820B-3352D9B60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AA479-5404-294B-C0EE-AB495122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8EE1D-6B94-BDBE-B623-03AA1FCF1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66F7E-C11C-C8E4-EDCE-0765E732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2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030FE-3FD3-EC35-9E03-9D2804CE2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47AF2-6463-D522-DC44-1EE4FA293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6A091-2E11-680D-1555-0601522A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DDEC1-892C-62E3-7BCC-0DD948A5C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54C1-0DB8-F38E-F3AE-BA7C0498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26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7C62F-F6CC-555E-90B2-08F8A4DEB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A4007-340B-FBE5-7D57-FD1A07D32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D812A-6906-463A-735D-EE5A3F9E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F58B-19CB-C6E3-BB7F-355E52909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BC807-3051-D389-40E4-F9A1C975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4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02736-3280-3D92-BF38-35B80F080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4567D-8A73-F17A-F83B-DBFF95504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5A00D-F4EE-B79F-FF89-B441CC8A2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01048-3872-C2D6-6BB2-5DBF9B49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15FFD-D22A-532D-04CF-3A9CAC61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2D4C6-D98D-CDC8-D668-369E533E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17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719C4-5D17-3879-3037-CD0C4775D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E4FBB-4F4E-35EC-26D4-EC766E007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9B33A-ED4D-8E8D-B62E-626B3DC71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3D306-D071-F451-CEA2-9B9B7AB83A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81BA8-1169-235D-E7A9-DC1D0A460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945EBF-DC13-04A4-BE6D-04C421EE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8DCDE9-E315-CB77-485F-A3E050BA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DAF4D-2642-C791-4272-2BEA0747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14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AA5F-F29B-7F4D-87C7-EEBF3A31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54A310-F2B7-C191-16BF-6D4FE19EC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2E46D-93C4-F539-9C34-4CBA5F7A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A1D8F-30FA-03D0-5CD1-D7BEC13D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26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5C80C-DC13-EA1D-7830-95797DA6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E79456-3998-DEF4-F54F-ABA8FC4A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D1D50-F509-ECAC-19FB-523677DC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96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C34FC-6804-A37D-D018-4462A5D67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122AD-52F2-9010-5A58-72D40DCE5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EEF9D7-1FDC-9919-A130-BC61D96EC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A2842-BACF-1970-CCB2-E1C5E6DB7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B5A94-0CDD-A4DE-241F-13F38F0E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B4D23-9DF5-E2E3-6E00-60072123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7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151E1-3455-E393-000E-7F866475E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889E1-AB0E-A87F-E09F-ED6193003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40DCF-15B1-32C3-3EC3-6BE95B0E8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ADF0F-BACD-DA11-3CE5-975C0DEF9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8E56F-F187-70E6-39AD-47CCF15C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990C4-10AA-A99B-AD75-389D248E3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19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FC80A-1A95-75AB-E5E6-9593F4E7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211E4-02D8-E079-7243-E61B2EFD8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598A8-C7B3-CB47-4F36-EEDDBE7239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6A1799-CF13-4501-A1B2-7F63F5200652}" type="datetimeFigureOut">
              <a:rPr lang="en-GB" smtClean="0"/>
              <a:t>22/11/2024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1A43A-3804-EA38-09E5-7F378A7F3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93D5A-2913-3B68-5FE3-69B19F51C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501A7-CAE7-4942-923A-23B59D34B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42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6670AC0-16D1-A740-53BA-131FB72A4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584636"/>
              </p:ext>
            </p:extLst>
          </p:nvPr>
        </p:nvGraphicFramePr>
        <p:xfrm>
          <a:off x="-77832" y="0"/>
          <a:ext cx="11875728" cy="438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8576">
                  <a:extLst>
                    <a:ext uri="{9D8B030D-6E8A-4147-A177-3AD203B41FA5}">
                      <a16:colId xmlns:a16="http://schemas.microsoft.com/office/drawing/2014/main" val="1757559762"/>
                    </a:ext>
                  </a:extLst>
                </a:gridCol>
                <a:gridCol w="3958576">
                  <a:extLst>
                    <a:ext uri="{9D8B030D-6E8A-4147-A177-3AD203B41FA5}">
                      <a16:colId xmlns:a16="http://schemas.microsoft.com/office/drawing/2014/main" val="1724278967"/>
                    </a:ext>
                  </a:extLst>
                </a:gridCol>
                <a:gridCol w="3958576">
                  <a:extLst>
                    <a:ext uri="{9D8B030D-6E8A-4147-A177-3AD203B41FA5}">
                      <a16:colId xmlns:a16="http://schemas.microsoft.com/office/drawing/2014/main" val="14178593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38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8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8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729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3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3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3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13000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ABEC1235-AB33-8CF5-C468-48ED2D2A796F}"/>
              </a:ext>
            </a:extLst>
          </p:cNvPr>
          <p:cNvSpPr/>
          <p:nvPr/>
        </p:nvSpPr>
        <p:spPr>
          <a:xfrm>
            <a:off x="1563326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AD4D81E-BE07-5041-DC58-E2BE446AA753}"/>
              </a:ext>
            </a:extLst>
          </p:cNvPr>
          <p:cNvSpPr/>
          <p:nvPr/>
        </p:nvSpPr>
        <p:spPr>
          <a:xfrm>
            <a:off x="5978013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3C1D0-897A-23C7-4D32-46D8897D1529}"/>
              </a:ext>
            </a:extLst>
          </p:cNvPr>
          <p:cNvSpPr/>
          <p:nvPr/>
        </p:nvSpPr>
        <p:spPr>
          <a:xfrm>
            <a:off x="5073439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6EEEAB0-19EC-A417-1259-A4E5616D401E}"/>
              </a:ext>
            </a:extLst>
          </p:cNvPr>
          <p:cNvSpPr/>
          <p:nvPr/>
        </p:nvSpPr>
        <p:spPr>
          <a:xfrm>
            <a:off x="10191133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1DDDCB8-5D7F-B32E-5601-A8989F90379B}"/>
              </a:ext>
            </a:extLst>
          </p:cNvPr>
          <p:cNvSpPr/>
          <p:nvPr/>
        </p:nvSpPr>
        <p:spPr>
          <a:xfrm>
            <a:off x="9424212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3AAA971-70B1-B1F3-E06E-8FF5063526F8}"/>
              </a:ext>
            </a:extLst>
          </p:cNvPr>
          <p:cNvSpPr/>
          <p:nvPr/>
        </p:nvSpPr>
        <p:spPr>
          <a:xfrm>
            <a:off x="8657292" y="2816942"/>
            <a:ext cx="648929" cy="61205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 descr="A hand with a raised finger&#10;&#10;Description automatically generated">
            <a:extLst>
              <a:ext uri="{FF2B5EF4-FFF2-40B4-BE49-F238E27FC236}">
                <a16:creationId xmlns:a16="http://schemas.microsoft.com/office/drawing/2014/main" id="{0F061BE2-8AA0-4A07-A1D7-EEF901A1D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01" y="3925529"/>
            <a:ext cx="1966669" cy="1966669"/>
          </a:xfrm>
          <a:prstGeom prst="rect">
            <a:avLst/>
          </a:prstGeom>
        </p:spPr>
      </p:pic>
      <p:pic>
        <p:nvPicPr>
          <p:cNvPr id="17" name="Picture 16" descr="A hand with a number four&#10;&#10;Description automatically generated">
            <a:extLst>
              <a:ext uri="{FF2B5EF4-FFF2-40B4-BE49-F238E27FC236}">
                <a16:creationId xmlns:a16="http://schemas.microsoft.com/office/drawing/2014/main" id="{FA22214C-D37D-AAA6-D67F-7E2B8ED8A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3393" y="3925529"/>
            <a:ext cx="1966669" cy="1966669"/>
          </a:xfrm>
          <a:prstGeom prst="rect">
            <a:avLst/>
          </a:prstGeom>
        </p:spPr>
      </p:pic>
      <p:pic>
        <p:nvPicPr>
          <p:cNvPr id="19" name="Picture 18" descr="A hand with a peace sign&#10;&#10;Description automatically generated">
            <a:extLst>
              <a:ext uri="{FF2B5EF4-FFF2-40B4-BE49-F238E27FC236}">
                <a16:creationId xmlns:a16="http://schemas.microsoft.com/office/drawing/2014/main" id="{02623E37-23F1-1AA8-2EFF-8CB6B7DD5B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697" y="3885846"/>
            <a:ext cx="1966669" cy="19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2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Seccombe</dc:creator>
  <cp:lastModifiedBy>Clare Seccombe</cp:lastModifiedBy>
  <cp:revision>6</cp:revision>
  <dcterms:created xsi:type="dcterms:W3CDTF">2024-11-04T09:12:42Z</dcterms:created>
  <dcterms:modified xsi:type="dcterms:W3CDTF">2024-11-22T11:58:25Z</dcterms:modified>
</cp:coreProperties>
</file>